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77" r:id="rId8"/>
    <p:sldId id="268" r:id="rId9"/>
    <p:sldId id="269" r:id="rId10"/>
    <p:sldId id="272" r:id="rId11"/>
    <p:sldId id="265" r:id="rId12"/>
    <p:sldId id="260" r:id="rId13"/>
    <p:sldId id="271" r:id="rId14"/>
    <p:sldId id="270" r:id="rId15"/>
    <p:sldId id="273" r:id="rId16"/>
    <p:sldId id="278" r:id="rId17"/>
    <p:sldId id="274" r:id="rId18"/>
    <p:sldId id="275" r:id="rId19"/>
    <p:sldId id="276" r:id="rId20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919A"/>
    <a:srgbClr val="74A9CF"/>
    <a:srgbClr val="3690C0"/>
    <a:srgbClr val="0570B0"/>
    <a:srgbClr val="F2F2F2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6BFD9F-3CA0-4BCA-AA48-B4D84E5A4AE6}" v="116" dt="2019-11-06T09:18:49.140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90"/>
  </p:normalViewPr>
  <p:slideViewPr>
    <p:cSldViewPr snapToGrid="0" snapToObjects="1" showGuides="1">
      <p:cViewPr varScale="1">
        <p:scale>
          <a:sx n="97" d="100"/>
          <a:sy n="97" d="100"/>
        </p:scale>
        <p:origin x="114" y="324"/>
      </p:cViewPr>
      <p:guideLst>
        <p:guide orient="horz" pos="403"/>
        <p:guide orient="horz" pos="2592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6312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s, David" userId="73fe415a-d21a-4898-bfab-0e75d37181d7" providerId="ADAL" clId="{C96BFD9F-3CA0-4BCA-AA48-B4D84E5A4AE6}"/>
    <pc:docChg chg="undo custSel addSld delSld modSld sldOrd">
      <pc:chgData name="Stevens, David" userId="73fe415a-d21a-4898-bfab-0e75d37181d7" providerId="ADAL" clId="{C96BFD9F-3CA0-4BCA-AA48-B4D84E5A4AE6}" dt="2019-11-06T09:18:49.292" v="2175" actId="1076"/>
      <pc:docMkLst>
        <pc:docMk/>
      </pc:docMkLst>
      <pc:sldChg chg="modSp">
        <pc:chgData name="Stevens, David" userId="73fe415a-d21a-4898-bfab-0e75d37181d7" providerId="ADAL" clId="{C96BFD9F-3CA0-4BCA-AA48-B4D84E5A4AE6}" dt="2019-11-04T12:53:59.569" v="2059" actId="20577"/>
        <pc:sldMkLst>
          <pc:docMk/>
          <pc:sldMk cId="2084593272" sldId="256"/>
        </pc:sldMkLst>
        <pc:spChg chg="mod">
          <ac:chgData name="Stevens, David" userId="73fe415a-d21a-4898-bfab-0e75d37181d7" providerId="ADAL" clId="{C96BFD9F-3CA0-4BCA-AA48-B4D84E5A4AE6}" dt="2019-11-04T12:53:59.569" v="2059" actId="20577"/>
          <ac:spMkLst>
            <pc:docMk/>
            <pc:sldMk cId="2084593272" sldId="256"/>
            <ac:spMk id="2" creationId="{B172BA5E-9B7C-41E2-896A-55D2C2D6BC60}"/>
          </ac:spMkLst>
        </pc:spChg>
      </pc:sldChg>
      <pc:sldChg chg="del">
        <pc:chgData name="Stevens, David" userId="73fe415a-d21a-4898-bfab-0e75d37181d7" providerId="ADAL" clId="{C96BFD9F-3CA0-4BCA-AA48-B4D84E5A4AE6}" dt="2019-10-31T09:47:38.694" v="1795" actId="2696"/>
        <pc:sldMkLst>
          <pc:docMk/>
          <pc:sldMk cId="3571391575" sldId="267"/>
        </pc:sldMkLst>
      </pc:sldChg>
      <pc:sldChg chg="addSp delSp modSp">
        <pc:chgData name="Stevens, David" userId="73fe415a-d21a-4898-bfab-0e75d37181d7" providerId="ADAL" clId="{C96BFD9F-3CA0-4BCA-AA48-B4D84E5A4AE6}" dt="2019-11-06T09:18:49.292" v="2175" actId="1076"/>
        <pc:sldMkLst>
          <pc:docMk/>
          <pc:sldMk cId="1499531221" sldId="268"/>
        </pc:sldMkLst>
        <pc:grpChg chg="add mod">
          <ac:chgData name="Stevens, David" userId="73fe415a-d21a-4898-bfab-0e75d37181d7" providerId="ADAL" clId="{C96BFD9F-3CA0-4BCA-AA48-B4D84E5A4AE6}" dt="2019-11-06T09:18:49.140" v="2174" actId="164"/>
          <ac:grpSpMkLst>
            <pc:docMk/>
            <pc:sldMk cId="1499531221" sldId="268"/>
            <ac:grpSpMk id="3" creationId="{704867DD-163F-4DFA-B672-CEE77DACB2B0}"/>
          </ac:grpSpMkLst>
        </pc:grpChg>
        <pc:grpChg chg="add mod">
          <ac:chgData name="Stevens, David" userId="73fe415a-d21a-4898-bfab-0e75d37181d7" providerId="ADAL" clId="{C96BFD9F-3CA0-4BCA-AA48-B4D84E5A4AE6}" dt="2019-11-06T09:18:48.827" v="2172" actId="164"/>
          <ac:grpSpMkLst>
            <pc:docMk/>
            <pc:sldMk cId="1499531221" sldId="268"/>
            <ac:grpSpMk id="4" creationId="{B82BF4D6-A594-4825-B54B-B8F5A60D187D}"/>
          </ac:grpSpMkLst>
        </pc:grpChg>
        <pc:grpChg chg="add mod">
          <ac:chgData name="Stevens, David" userId="73fe415a-d21a-4898-bfab-0e75d37181d7" providerId="ADAL" clId="{C96BFD9F-3CA0-4BCA-AA48-B4D84E5A4AE6}" dt="2019-11-06T09:18:48.508" v="2170" actId="164"/>
          <ac:grpSpMkLst>
            <pc:docMk/>
            <pc:sldMk cId="1499531221" sldId="268"/>
            <ac:grpSpMk id="5" creationId="{357FC280-1F57-4147-BBEB-E7C08C2F47FC}"/>
          </ac:grpSpMkLst>
        </pc:grpChg>
        <pc:grpChg chg="del">
          <ac:chgData name="Stevens, David" userId="73fe415a-d21a-4898-bfab-0e75d37181d7" providerId="ADAL" clId="{C96BFD9F-3CA0-4BCA-AA48-B4D84E5A4AE6}" dt="2019-11-06T09:18:19.380" v="2160" actId="165"/>
          <ac:grpSpMkLst>
            <pc:docMk/>
            <pc:sldMk cId="1499531221" sldId="268"/>
            <ac:grpSpMk id="28" creationId="{E8C16D19-114E-44CC-8348-8D089617FA31}"/>
          </ac:grpSpMkLst>
        </pc:grpChg>
        <pc:picChg chg="mod ord topLvl">
          <ac:chgData name="Stevens, David" userId="73fe415a-d21a-4898-bfab-0e75d37181d7" providerId="ADAL" clId="{C96BFD9F-3CA0-4BCA-AA48-B4D84E5A4AE6}" dt="2019-11-06T09:18:49.292" v="2175" actId="1076"/>
          <ac:picMkLst>
            <pc:docMk/>
            <pc:sldMk cId="1499531221" sldId="268"/>
            <ac:picMk id="6" creationId="{5FCC74E0-FAD0-4830-A3E3-FFA79941A910}"/>
          </ac:picMkLst>
        </pc:picChg>
        <pc:picChg chg="mod topLvl">
          <ac:chgData name="Stevens, David" userId="73fe415a-d21a-4898-bfab-0e75d37181d7" providerId="ADAL" clId="{C96BFD9F-3CA0-4BCA-AA48-B4D84E5A4AE6}" dt="2019-11-06T09:18:49.140" v="2174" actId="164"/>
          <ac:picMkLst>
            <pc:docMk/>
            <pc:sldMk cId="1499531221" sldId="268"/>
            <ac:picMk id="8" creationId="{2E51E8FF-8179-4EB1-8FC2-9271BD427148}"/>
          </ac:picMkLst>
        </pc:picChg>
        <pc:picChg chg="mod topLvl">
          <ac:chgData name="Stevens, David" userId="73fe415a-d21a-4898-bfab-0e75d37181d7" providerId="ADAL" clId="{C96BFD9F-3CA0-4BCA-AA48-B4D84E5A4AE6}" dt="2019-11-06T09:18:48.827" v="2172" actId="164"/>
          <ac:picMkLst>
            <pc:docMk/>
            <pc:sldMk cId="1499531221" sldId="268"/>
            <ac:picMk id="10" creationId="{D0428321-7318-4E45-8A8D-D85DBE881441}"/>
          </ac:picMkLst>
        </pc:picChg>
        <pc:picChg chg="mod topLvl">
          <ac:chgData name="Stevens, David" userId="73fe415a-d21a-4898-bfab-0e75d37181d7" providerId="ADAL" clId="{C96BFD9F-3CA0-4BCA-AA48-B4D84E5A4AE6}" dt="2019-11-06T09:18:48.508" v="2170" actId="164"/>
          <ac:picMkLst>
            <pc:docMk/>
            <pc:sldMk cId="1499531221" sldId="268"/>
            <ac:picMk id="12" creationId="{8227B3C4-6924-46C5-8289-C1B8FE5D4716}"/>
          </ac:picMkLst>
        </pc:picChg>
        <pc:picChg chg="mod topLvl">
          <ac:chgData name="Stevens, David" userId="73fe415a-d21a-4898-bfab-0e75d37181d7" providerId="ADAL" clId="{C96BFD9F-3CA0-4BCA-AA48-B4D84E5A4AE6}" dt="2019-11-06T09:18:19.380" v="2160" actId="165"/>
          <ac:picMkLst>
            <pc:docMk/>
            <pc:sldMk cId="1499531221" sldId="268"/>
            <ac:picMk id="14" creationId="{67E1CB39-AD9E-4A8C-AA55-1F00E7A83E9A}"/>
          </ac:picMkLst>
        </pc:picChg>
        <pc:picChg chg="mod topLvl">
          <ac:chgData name="Stevens, David" userId="73fe415a-d21a-4898-bfab-0e75d37181d7" providerId="ADAL" clId="{C96BFD9F-3CA0-4BCA-AA48-B4D84E5A4AE6}" dt="2019-11-06T09:18:19.380" v="2160" actId="165"/>
          <ac:picMkLst>
            <pc:docMk/>
            <pc:sldMk cId="1499531221" sldId="268"/>
            <ac:picMk id="16" creationId="{79E08D2A-CFCE-49D5-9EDE-077FE42796DD}"/>
          </ac:picMkLst>
        </pc:picChg>
        <pc:picChg chg="mod topLvl">
          <ac:chgData name="Stevens, David" userId="73fe415a-d21a-4898-bfab-0e75d37181d7" providerId="ADAL" clId="{C96BFD9F-3CA0-4BCA-AA48-B4D84E5A4AE6}" dt="2019-11-06T09:18:19.380" v="2160" actId="165"/>
          <ac:picMkLst>
            <pc:docMk/>
            <pc:sldMk cId="1499531221" sldId="268"/>
            <ac:picMk id="18" creationId="{EC3DCD25-99A1-44E4-A3B2-E260D837084F}"/>
          </ac:picMkLst>
        </pc:picChg>
        <pc:picChg chg="mod topLvl">
          <ac:chgData name="Stevens, David" userId="73fe415a-d21a-4898-bfab-0e75d37181d7" providerId="ADAL" clId="{C96BFD9F-3CA0-4BCA-AA48-B4D84E5A4AE6}" dt="2019-11-06T09:18:19.380" v="2160" actId="165"/>
          <ac:picMkLst>
            <pc:docMk/>
            <pc:sldMk cId="1499531221" sldId="268"/>
            <ac:picMk id="20" creationId="{B29D6F50-DF5C-4C85-A58E-7240BB5AF746}"/>
          </ac:picMkLst>
        </pc:picChg>
        <pc:picChg chg="mod topLvl">
          <ac:chgData name="Stevens, David" userId="73fe415a-d21a-4898-bfab-0e75d37181d7" providerId="ADAL" clId="{C96BFD9F-3CA0-4BCA-AA48-B4D84E5A4AE6}" dt="2019-11-06T09:18:19.380" v="2160" actId="165"/>
          <ac:picMkLst>
            <pc:docMk/>
            <pc:sldMk cId="1499531221" sldId="268"/>
            <ac:picMk id="22" creationId="{408A5BF7-8C72-4A3D-B2D2-21AA67514556}"/>
          </ac:picMkLst>
        </pc:picChg>
        <pc:picChg chg="mod topLvl">
          <ac:chgData name="Stevens, David" userId="73fe415a-d21a-4898-bfab-0e75d37181d7" providerId="ADAL" clId="{C96BFD9F-3CA0-4BCA-AA48-B4D84E5A4AE6}" dt="2019-11-06T09:18:19.380" v="2160" actId="165"/>
          <ac:picMkLst>
            <pc:docMk/>
            <pc:sldMk cId="1499531221" sldId="268"/>
            <ac:picMk id="24" creationId="{4B9F6E81-A5A3-4C26-ACC3-A64128684983}"/>
          </ac:picMkLst>
        </pc:picChg>
        <pc:picChg chg="mod topLvl">
          <ac:chgData name="Stevens, David" userId="73fe415a-d21a-4898-bfab-0e75d37181d7" providerId="ADAL" clId="{C96BFD9F-3CA0-4BCA-AA48-B4D84E5A4AE6}" dt="2019-11-06T09:18:19.380" v="2160" actId="165"/>
          <ac:picMkLst>
            <pc:docMk/>
            <pc:sldMk cId="1499531221" sldId="268"/>
            <ac:picMk id="26" creationId="{D71EA13E-3A20-491B-95C6-69EA6E5D0652}"/>
          </ac:picMkLst>
        </pc:picChg>
      </pc:sldChg>
      <pc:sldChg chg="delSp modSp">
        <pc:chgData name="Stevens, David" userId="73fe415a-d21a-4898-bfab-0e75d37181d7" providerId="ADAL" clId="{C96BFD9F-3CA0-4BCA-AA48-B4D84E5A4AE6}" dt="2019-10-18T09:43:52.648" v="3" actId="165"/>
        <pc:sldMkLst>
          <pc:docMk/>
          <pc:sldMk cId="590347415" sldId="269"/>
        </pc:sldMkLst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37" creationId="{A3E29678-C11B-4F76-A4A0-B22F7155D4C3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38" creationId="{AB343222-74E1-4FED-A102-BF68A8DE9DDF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39" creationId="{29904E4E-4DAE-4E7D-BC5A-7A5387D7E7B3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40" creationId="{B1393A4E-A3E5-4E83-833B-B9E12621F5C2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43" creationId="{DA9D15A9-FEE9-4B36-9492-AB33BD2F6A4B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44" creationId="{DD3ECA13-0A61-4DB9-B07E-6FAA2A50395F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45" creationId="{747F3EFF-9E6D-4D93-B64C-4DC32FA813A4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46" creationId="{9ABA34BF-2441-4F07-896B-F4D4356D8A1E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49" creationId="{3012B19F-782C-40FA-9537-73CC773BF583}"/>
          </ac:spMkLst>
        </pc:spChg>
        <pc:grpChg chg="mod topLvl">
          <ac:chgData name="Stevens, David" userId="73fe415a-d21a-4898-bfab-0e75d37181d7" providerId="ADAL" clId="{C96BFD9F-3CA0-4BCA-AA48-B4D84E5A4AE6}" dt="2019-10-18T09:43:52.648" v="3" actId="165"/>
          <ac:grpSpMkLst>
            <pc:docMk/>
            <pc:sldMk cId="590347415" sldId="269"/>
            <ac:grpSpMk id="63" creationId="{6AB79AB2-224E-4C1A-A54A-925660E22EA3}"/>
          </ac:grpSpMkLst>
        </pc:grpChg>
        <pc:grpChg chg="mod topLvl">
          <ac:chgData name="Stevens, David" userId="73fe415a-d21a-4898-bfab-0e75d37181d7" providerId="ADAL" clId="{C96BFD9F-3CA0-4BCA-AA48-B4D84E5A4AE6}" dt="2019-10-18T09:43:52.648" v="3" actId="165"/>
          <ac:grpSpMkLst>
            <pc:docMk/>
            <pc:sldMk cId="590347415" sldId="269"/>
            <ac:grpSpMk id="1025" creationId="{30D0573B-B605-4C3A-8AFC-D4C204F163AA}"/>
          </ac:grpSpMkLst>
        </pc:grpChg>
        <pc:grpChg chg="mod topLvl">
          <ac:chgData name="Stevens, David" userId="73fe415a-d21a-4898-bfab-0e75d37181d7" providerId="ADAL" clId="{C96BFD9F-3CA0-4BCA-AA48-B4D84E5A4AE6}" dt="2019-10-18T09:43:52.648" v="3" actId="165"/>
          <ac:grpSpMkLst>
            <pc:docMk/>
            <pc:sldMk cId="590347415" sldId="269"/>
            <ac:grpSpMk id="1027" creationId="{26B1168B-30B8-4A4B-BD60-0130E91627CC}"/>
          </ac:grpSpMkLst>
        </pc:grpChg>
        <pc:grpChg chg="del">
          <ac:chgData name="Stevens, David" userId="73fe415a-d21a-4898-bfab-0e75d37181d7" providerId="ADAL" clId="{C96BFD9F-3CA0-4BCA-AA48-B4D84E5A4AE6}" dt="2019-10-18T09:43:52.648" v="3" actId="165"/>
          <ac:grpSpMkLst>
            <pc:docMk/>
            <pc:sldMk cId="590347415" sldId="269"/>
            <ac:grpSpMk id="1029" creationId="{AF217821-134F-4157-8726-2916D0921424}"/>
          </ac:grpSpMkLst>
        </pc:grpChg>
        <pc:picChg chg="mod topLvl">
          <ac:chgData name="Stevens, David" userId="73fe415a-d21a-4898-bfab-0e75d37181d7" providerId="ADAL" clId="{C96BFD9F-3CA0-4BCA-AA48-B4D84E5A4AE6}" dt="2019-10-18T09:43:52.648" v="3" actId="165"/>
          <ac:picMkLst>
            <pc:docMk/>
            <pc:sldMk cId="590347415" sldId="269"/>
            <ac:picMk id="1038" creationId="{8FA80322-B463-4B1F-AA32-C6A325CC70EB}"/>
          </ac:picMkLst>
        </pc:picChg>
      </pc:sldChg>
      <pc:sldChg chg="modSp">
        <pc:chgData name="Stevens, David" userId="73fe415a-d21a-4898-bfab-0e75d37181d7" providerId="ADAL" clId="{C96BFD9F-3CA0-4BCA-AA48-B4D84E5A4AE6}" dt="2019-10-18T09:43:32.092" v="0" actId="1036"/>
        <pc:sldMkLst>
          <pc:docMk/>
          <pc:sldMk cId="681323234" sldId="272"/>
        </pc:sldMkLst>
        <pc:spChg chg="mod">
          <ac:chgData name="Stevens, David" userId="73fe415a-d21a-4898-bfab-0e75d37181d7" providerId="ADAL" clId="{C96BFD9F-3CA0-4BCA-AA48-B4D84E5A4AE6}" dt="2019-10-18T09:43:32.092" v="0" actId="1036"/>
          <ac:spMkLst>
            <pc:docMk/>
            <pc:sldMk cId="681323234" sldId="272"/>
            <ac:spMk id="87" creationId="{C99062D8-3B92-457F-9A9E-42519A7DCDC7}"/>
          </ac:spMkLst>
        </pc:spChg>
      </pc:sldChg>
      <pc:sldChg chg="addSp delSp modSp add">
        <pc:chgData name="Stevens, David" userId="73fe415a-d21a-4898-bfab-0e75d37181d7" providerId="ADAL" clId="{C96BFD9F-3CA0-4BCA-AA48-B4D84E5A4AE6}" dt="2019-10-18T11:10:45.577" v="1579" actId="20577"/>
        <pc:sldMkLst>
          <pc:docMk/>
          <pc:sldMk cId="894743530" sldId="273"/>
        </pc:sldMkLst>
        <pc:spChg chg="del">
          <ac:chgData name="Stevens, David" userId="73fe415a-d21a-4898-bfab-0e75d37181d7" providerId="ADAL" clId="{C96BFD9F-3CA0-4BCA-AA48-B4D84E5A4AE6}" dt="2019-10-18T09:43:42.566" v="2" actId="478"/>
          <ac:spMkLst>
            <pc:docMk/>
            <pc:sldMk cId="894743530" sldId="273"/>
            <ac:spMk id="2" creationId="{605259BC-A2E8-4E34-A778-32664E767F5A}"/>
          </ac:spMkLst>
        </pc:spChg>
        <pc:spChg chg="del">
          <ac:chgData name="Stevens, David" userId="73fe415a-d21a-4898-bfab-0e75d37181d7" providerId="ADAL" clId="{C96BFD9F-3CA0-4BCA-AA48-B4D84E5A4AE6}" dt="2019-10-18T09:43:42.566" v="2" actId="478"/>
          <ac:spMkLst>
            <pc:docMk/>
            <pc:sldMk cId="894743530" sldId="273"/>
            <ac:spMk id="3" creationId="{0AF1C46A-65BD-4745-86C8-17EA31700677}"/>
          </ac:spMkLst>
        </pc:spChg>
        <pc:spChg chg="add mod">
          <ac:chgData name="Stevens, David" userId="73fe415a-d21a-4898-bfab-0e75d37181d7" providerId="ADAL" clId="{C96BFD9F-3CA0-4BCA-AA48-B4D84E5A4AE6}" dt="2019-10-18T10:34:56.950" v="921" actId="1076"/>
          <ac:spMkLst>
            <pc:docMk/>
            <pc:sldMk cId="894743530" sldId="273"/>
            <ac:spMk id="4" creationId="{33B777E3-5533-4BA7-90E7-05C61FA11A6A}"/>
          </ac:spMkLst>
        </pc:spChg>
        <pc:spChg chg="add mod">
          <ac:chgData name="Stevens, David" userId="73fe415a-d21a-4898-bfab-0e75d37181d7" providerId="ADAL" clId="{C96BFD9F-3CA0-4BCA-AA48-B4D84E5A4AE6}" dt="2019-10-18T10:34:56.950" v="921" actId="1076"/>
          <ac:spMkLst>
            <pc:docMk/>
            <pc:sldMk cId="894743530" sldId="273"/>
            <ac:spMk id="5" creationId="{B846B533-F178-485A-B60A-572FF9C7DA4D}"/>
          </ac:spMkLst>
        </pc:spChg>
        <pc:spChg chg="add mod">
          <ac:chgData name="Stevens, David" userId="73fe415a-d21a-4898-bfab-0e75d37181d7" providerId="ADAL" clId="{C96BFD9F-3CA0-4BCA-AA48-B4D84E5A4AE6}" dt="2019-10-18T10:34:56.950" v="921" actId="1076"/>
          <ac:spMkLst>
            <pc:docMk/>
            <pc:sldMk cId="894743530" sldId="273"/>
            <ac:spMk id="6" creationId="{A5F0EA70-1658-4AE2-8ECE-7E6A9925526E}"/>
          </ac:spMkLst>
        </pc:spChg>
        <pc:spChg chg="add mod">
          <ac:chgData name="Stevens, David" userId="73fe415a-d21a-4898-bfab-0e75d37181d7" providerId="ADAL" clId="{C96BFD9F-3CA0-4BCA-AA48-B4D84E5A4AE6}" dt="2019-10-18T10:34:56.950" v="921" actId="1076"/>
          <ac:spMkLst>
            <pc:docMk/>
            <pc:sldMk cId="894743530" sldId="273"/>
            <ac:spMk id="7" creationId="{45DD590B-2B38-4859-801D-E4275D2EB66E}"/>
          </ac:spMkLst>
        </pc:spChg>
        <pc:spChg chg="add mod">
          <ac:chgData name="Stevens, David" userId="73fe415a-d21a-4898-bfab-0e75d37181d7" providerId="ADAL" clId="{C96BFD9F-3CA0-4BCA-AA48-B4D84E5A4AE6}" dt="2019-10-18T10:36:09.182" v="1012" actId="1076"/>
          <ac:spMkLst>
            <pc:docMk/>
            <pc:sldMk cId="894743530" sldId="273"/>
            <ac:spMk id="9" creationId="{3B2CE0C6-DEF0-4EFB-99F0-30193201C95A}"/>
          </ac:spMkLst>
        </pc:spChg>
        <pc:spChg chg="add del mod">
          <ac:chgData name="Stevens, David" userId="73fe415a-d21a-4898-bfab-0e75d37181d7" providerId="ADAL" clId="{C96BFD9F-3CA0-4BCA-AA48-B4D84E5A4AE6}" dt="2019-10-18T11:03:42.832" v="1310" actId="478"/>
          <ac:spMkLst>
            <pc:docMk/>
            <pc:sldMk cId="894743530" sldId="273"/>
            <ac:spMk id="10" creationId="{1FC15BD1-51DD-4EE2-8945-0B5AC6E186D2}"/>
          </ac:spMkLst>
        </pc:spChg>
        <pc:spChg chg="add mod">
          <ac:chgData name="Stevens, David" userId="73fe415a-d21a-4898-bfab-0e75d37181d7" providerId="ADAL" clId="{C96BFD9F-3CA0-4BCA-AA48-B4D84E5A4AE6}" dt="2019-10-18T11:10:45.577" v="1579" actId="20577"/>
          <ac:spMkLst>
            <pc:docMk/>
            <pc:sldMk cId="894743530" sldId="273"/>
            <ac:spMk id="11" creationId="{04E0BBB6-944B-4F91-8A4C-999B2B526BAB}"/>
          </ac:spMkLst>
        </pc:spChg>
        <pc:cxnChg chg="add mod">
          <ac:chgData name="Stevens, David" userId="73fe415a-d21a-4898-bfab-0e75d37181d7" providerId="ADAL" clId="{C96BFD9F-3CA0-4BCA-AA48-B4D84E5A4AE6}" dt="2019-10-18T10:34:50.416" v="918" actId="12788"/>
          <ac:cxnSpMkLst>
            <pc:docMk/>
            <pc:sldMk cId="894743530" sldId="273"/>
            <ac:cxnSpMk id="8" creationId="{3BB50722-7BAB-4E3A-80A3-3723FD95A7FF}"/>
          </ac:cxnSpMkLst>
        </pc:cxnChg>
      </pc:sldChg>
      <pc:sldChg chg="addSp delSp modSp add">
        <pc:chgData name="Stevens, David" userId="73fe415a-d21a-4898-bfab-0e75d37181d7" providerId="ADAL" clId="{C96BFD9F-3CA0-4BCA-AA48-B4D84E5A4AE6}" dt="2019-11-04T13:44:53.864" v="2159" actId="20577"/>
        <pc:sldMkLst>
          <pc:docMk/>
          <pc:sldMk cId="2425207917" sldId="274"/>
        </pc:sldMkLst>
        <pc:spChg chg="mod">
          <ac:chgData name="Stevens, David" userId="73fe415a-d21a-4898-bfab-0e75d37181d7" providerId="ADAL" clId="{C96BFD9F-3CA0-4BCA-AA48-B4D84E5A4AE6}" dt="2019-10-18T10:33:37.038" v="781" actId="1076"/>
          <ac:spMkLst>
            <pc:docMk/>
            <pc:sldMk cId="2425207917" sldId="274"/>
            <ac:spMk id="4" creationId="{33B777E3-5533-4BA7-90E7-05C61FA11A6A}"/>
          </ac:spMkLst>
        </pc:spChg>
        <pc:spChg chg="del">
          <ac:chgData name="Stevens, David" userId="73fe415a-d21a-4898-bfab-0e75d37181d7" providerId="ADAL" clId="{C96BFD9F-3CA0-4BCA-AA48-B4D84E5A4AE6}" dt="2019-10-18T09:50:49.382" v="333" actId="478"/>
          <ac:spMkLst>
            <pc:docMk/>
            <pc:sldMk cId="2425207917" sldId="274"/>
            <ac:spMk id="5" creationId="{B846B533-F178-485A-B60A-572FF9C7DA4D}"/>
          </ac:spMkLst>
        </pc:spChg>
        <pc:spChg chg="mod">
          <ac:chgData name="Stevens, David" userId="73fe415a-d21a-4898-bfab-0e75d37181d7" providerId="ADAL" clId="{C96BFD9F-3CA0-4BCA-AA48-B4D84E5A4AE6}" dt="2019-10-18T10:35:34.200" v="1007" actId="20577"/>
          <ac:spMkLst>
            <pc:docMk/>
            <pc:sldMk cId="2425207917" sldId="274"/>
            <ac:spMk id="6" creationId="{A5F0EA70-1658-4AE2-8ECE-7E6A9925526E}"/>
          </ac:spMkLst>
        </pc:spChg>
        <pc:spChg chg="del">
          <ac:chgData name="Stevens, David" userId="73fe415a-d21a-4898-bfab-0e75d37181d7" providerId="ADAL" clId="{C96BFD9F-3CA0-4BCA-AA48-B4D84E5A4AE6}" dt="2019-10-18T09:51:09.550" v="338" actId="478"/>
          <ac:spMkLst>
            <pc:docMk/>
            <pc:sldMk cId="2425207917" sldId="274"/>
            <ac:spMk id="7" creationId="{45DD590B-2B38-4859-801D-E4275D2EB66E}"/>
          </ac:spMkLst>
        </pc:spChg>
        <pc:spChg chg="add del mod">
          <ac:chgData name="Stevens, David" userId="73fe415a-d21a-4898-bfab-0e75d37181d7" providerId="ADAL" clId="{C96BFD9F-3CA0-4BCA-AA48-B4D84E5A4AE6}" dt="2019-10-18T09:51:51.735" v="463" actId="478"/>
          <ac:spMkLst>
            <pc:docMk/>
            <pc:sldMk cId="2425207917" sldId="274"/>
            <ac:spMk id="8" creationId="{956F3A52-A3A7-4FBA-9200-1D46D9695361}"/>
          </ac:spMkLst>
        </pc:spChg>
        <pc:spChg chg="add mod">
          <ac:chgData name="Stevens, David" userId="73fe415a-d21a-4898-bfab-0e75d37181d7" providerId="ADAL" clId="{C96BFD9F-3CA0-4BCA-AA48-B4D84E5A4AE6}" dt="2019-10-18T10:33:37.038" v="781" actId="1076"/>
          <ac:spMkLst>
            <pc:docMk/>
            <pc:sldMk cId="2425207917" sldId="274"/>
            <ac:spMk id="9" creationId="{581D652D-9024-4FB6-9529-9485E52DF6E0}"/>
          </ac:spMkLst>
        </pc:spChg>
        <pc:spChg chg="add mod">
          <ac:chgData name="Stevens, David" userId="73fe415a-d21a-4898-bfab-0e75d37181d7" providerId="ADAL" clId="{C96BFD9F-3CA0-4BCA-AA48-B4D84E5A4AE6}" dt="2019-10-18T10:36:02.230" v="1010" actId="1076"/>
          <ac:spMkLst>
            <pc:docMk/>
            <pc:sldMk cId="2425207917" sldId="274"/>
            <ac:spMk id="10" creationId="{6457EA76-994A-4BB2-9B61-61B259BA6BD5}"/>
          </ac:spMkLst>
        </pc:spChg>
        <pc:spChg chg="add mod">
          <ac:chgData name="Stevens, David" userId="73fe415a-d21a-4898-bfab-0e75d37181d7" providerId="ADAL" clId="{C96BFD9F-3CA0-4BCA-AA48-B4D84E5A4AE6}" dt="2019-10-18T10:37:49.561" v="1258" actId="404"/>
          <ac:spMkLst>
            <pc:docMk/>
            <pc:sldMk cId="2425207917" sldId="274"/>
            <ac:spMk id="11" creationId="{8551212F-C127-466B-8B55-29A052EF80AE}"/>
          </ac:spMkLst>
        </pc:spChg>
        <pc:spChg chg="add mod">
          <ac:chgData name="Stevens, David" userId="73fe415a-d21a-4898-bfab-0e75d37181d7" providerId="ADAL" clId="{C96BFD9F-3CA0-4BCA-AA48-B4D84E5A4AE6}" dt="2019-11-04T13:44:53.864" v="2159" actId="20577"/>
          <ac:spMkLst>
            <pc:docMk/>
            <pc:sldMk cId="2425207917" sldId="274"/>
            <ac:spMk id="12" creationId="{EB4CCB94-1767-4BEF-88CB-69DD23EB6FD8}"/>
          </ac:spMkLst>
        </pc:spChg>
        <pc:cxnChg chg="add mod">
          <ac:chgData name="Stevens, David" userId="73fe415a-d21a-4898-bfab-0e75d37181d7" providerId="ADAL" clId="{C96BFD9F-3CA0-4BCA-AA48-B4D84E5A4AE6}" dt="2019-10-18T10:34:47.535" v="917" actId="12788"/>
          <ac:cxnSpMkLst>
            <pc:docMk/>
            <pc:sldMk cId="2425207917" sldId="274"/>
            <ac:cxnSpMk id="3" creationId="{5DFE68AB-769B-4F94-AAA6-6CE88B549784}"/>
          </ac:cxnSpMkLst>
        </pc:cxnChg>
      </pc:sldChg>
      <pc:sldChg chg="addSp delSp modSp add">
        <pc:chgData name="Stevens, David" userId="73fe415a-d21a-4898-bfab-0e75d37181d7" providerId="ADAL" clId="{C96BFD9F-3CA0-4BCA-AA48-B4D84E5A4AE6}" dt="2019-10-31T08:40:51.701" v="1713" actId="164"/>
        <pc:sldMkLst>
          <pc:docMk/>
          <pc:sldMk cId="2049033170" sldId="275"/>
        </pc:sldMkLst>
        <pc:spChg chg="add mod">
          <ac:chgData name="Stevens, David" userId="73fe415a-d21a-4898-bfab-0e75d37181d7" providerId="ADAL" clId="{C96BFD9F-3CA0-4BCA-AA48-B4D84E5A4AE6}" dt="2019-10-18T11:10:26.840" v="1497" actId="14100"/>
          <ac:spMkLst>
            <pc:docMk/>
            <pc:sldMk cId="2049033170" sldId="275"/>
            <ac:spMk id="2" creationId="{AE9F3795-CDFC-40D6-A7D4-655EBAA8E748}"/>
          </ac:spMkLst>
        </pc:spChg>
        <pc:spChg chg="mod">
          <ac:chgData name="Stevens, David" userId="73fe415a-d21a-4898-bfab-0e75d37181d7" providerId="ADAL" clId="{C96BFD9F-3CA0-4BCA-AA48-B4D84E5A4AE6}" dt="2019-10-31T08:40:51.701" v="1713" actId="164"/>
          <ac:spMkLst>
            <pc:docMk/>
            <pc:sldMk cId="2049033170" sldId="275"/>
            <ac:spMk id="4" creationId="{33B777E3-5533-4BA7-90E7-05C61FA11A6A}"/>
          </ac:spMkLst>
        </pc:spChg>
        <pc:spChg chg="mod">
          <ac:chgData name="Stevens, David" userId="73fe415a-d21a-4898-bfab-0e75d37181d7" providerId="ADAL" clId="{C96BFD9F-3CA0-4BCA-AA48-B4D84E5A4AE6}" dt="2019-10-31T08:40:51.701" v="1713" actId="164"/>
          <ac:spMkLst>
            <pc:docMk/>
            <pc:sldMk cId="2049033170" sldId="275"/>
            <ac:spMk id="6" creationId="{A5F0EA70-1658-4AE2-8ECE-7E6A9925526E}"/>
          </ac:spMkLst>
        </pc:spChg>
        <pc:spChg chg="del">
          <ac:chgData name="Stevens, David" userId="73fe415a-d21a-4898-bfab-0e75d37181d7" providerId="ADAL" clId="{C96BFD9F-3CA0-4BCA-AA48-B4D84E5A4AE6}" dt="2019-10-18T10:31:06.512" v="498" actId="478"/>
          <ac:spMkLst>
            <pc:docMk/>
            <pc:sldMk cId="2049033170" sldId="275"/>
            <ac:spMk id="9" creationId="{581D652D-9024-4FB6-9529-9485E52DF6E0}"/>
          </ac:spMkLst>
        </pc:spChg>
        <pc:spChg chg="mod">
          <ac:chgData name="Stevens, David" userId="73fe415a-d21a-4898-bfab-0e75d37181d7" providerId="ADAL" clId="{C96BFD9F-3CA0-4BCA-AA48-B4D84E5A4AE6}" dt="2019-10-18T10:35:45.846" v="1008" actId="1076"/>
          <ac:spMkLst>
            <pc:docMk/>
            <pc:sldMk cId="2049033170" sldId="275"/>
            <ac:spMk id="10" creationId="{6457EA76-994A-4BB2-9B61-61B259BA6BD5}"/>
          </ac:spMkLst>
        </pc:spChg>
        <pc:spChg chg="del mod topLvl">
          <ac:chgData name="Stevens, David" userId="73fe415a-d21a-4898-bfab-0e75d37181d7" providerId="ADAL" clId="{C96BFD9F-3CA0-4BCA-AA48-B4D84E5A4AE6}" dt="2019-10-18T10:31:52" v="634" actId="478"/>
          <ac:spMkLst>
            <pc:docMk/>
            <pc:sldMk cId="2049033170" sldId="275"/>
            <ac:spMk id="17" creationId="{3F91564B-483E-448E-A127-1313D935296D}"/>
          </ac:spMkLst>
        </pc:spChg>
        <pc:spChg chg="del mod topLvl">
          <ac:chgData name="Stevens, David" userId="73fe415a-d21a-4898-bfab-0e75d37181d7" providerId="ADAL" clId="{C96BFD9F-3CA0-4BCA-AA48-B4D84E5A4AE6}" dt="2019-10-18T10:31:52" v="634" actId="478"/>
          <ac:spMkLst>
            <pc:docMk/>
            <pc:sldMk cId="2049033170" sldId="275"/>
            <ac:spMk id="18" creationId="{352C5BCF-8A00-4F80-B709-705ACE7210A0}"/>
          </ac:spMkLst>
        </pc:spChg>
        <pc:spChg chg="add mod">
          <ac:chgData name="Stevens, David" userId="73fe415a-d21a-4898-bfab-0e75d37181d7" providerId="ADAL" clId="{C96BFD9F-3CA0-4BCA-AA48-B4D84E5A4AE6}" dt="2019-10-18T11:10:36.874" v="1546" actId="20577"/>
          <ac:spMkLst>
            <pc:docMk/>
            <pc:sldMk cId="2049033170" sldId="275"/>
            <ac:spMk id="23" creationId="{C4517932-4FB5-4CE9-8E21-A4E03900DF17}"/>
          </ac:spMkLst>
        </pc:spChg>
        <pc:grpChg chg="add mod">
          <ac:chgData name="Stevens, David" userId="73fe415a-d21a-4898-bfab-0e75d37181d7" providerId="ADAL" clId="{C96BFD9F-3CA0-4BCA-AA48-B4D84E5A4AE6}" dt="2019-10-31T08:40:51.701" v="1713" actId="164"/>
          <ac:grpSpMkLst>
            <pc:docMk/>
            <pc:sldMk cId="2049033170" sldId="275"/>
            <ac:grpSpMk id="5" creationId="{3BFAEEB3-F747-4B25-BDB2-3D79E89CD36E}"/>
          </ac:grpSpMkLst>
        </pc:grpChg>
        <pc:grpChg chg="add del mod">
          <ac:chgData name="Stevens, David" userId="73fe415a-d21a-4898-bfab-0e75d37181d7" providerId="ADAL" clId="{C96BFD9F-3CA0-4BCA-AA48-B4D84E5A4AE6}" dt="2019-10-18T10:31:08" v="500" actId="165"/>
          <ac:grpSpMkLst>
            <pc:docMk/>
            <pc:sldMk cId="2049033170" sldId="275"/>
            <ac:grpSpMk id="7" creationId="{8CE02B08-97C2-4468-B925-6D3ECBE1E6C1}"/>
          </ac:grpSpMkLst>
        </pc:grpChg>
        <pc:grpChg chg="del mod topLvl">
          <ac:chgData name="Stevens, David" userId="73fe415a-d21a-4898-bfab-0e75d37181d7" providerId="ADAL" clId="{C96BFD9F-3CA0-4BCA-AA48-B4D84E5A4AE6}" dt="2019-10-18T10:31:09.528" v="501" actId="165"/>
          <ac:grpSpMkLst>
            <pc:docMk/>
            <pc:sldMk cId="2049033170" sldId="275"/>
            <ac:grpSpMk id="8" creationId="{DCE08431-E8CB-4057-8C11-595F46EF4CE6}"/>
          </ac:grpSpMkLst>
        </pc:grpChg>
        <pc:grpChg chg="del mod topLvl">
          <ac:chgData name="Stevens, David" userId="73fe415a-d21a-4898-bfab-0e75d37181d7" providerId="ADAL" clId="{C96BFD9F-3CA0-4BCA-AA48-B4D84E5A4AE6}" dt="2019-10-18T10:31:50.792" v="633" actId="478"/>
          <ac:grpSpMkLst>
            <pc:docMk/>
            <pc:sldMk cId="2049033170" sldId="275"/>
            <ac:grpSpMk id="11" creationId="{80387E9A-70F8-4F30-9265-8E073B41C211}"/>
          </ac:grpSpMkLst>
        </pc:grpChg>
        <pc:grpChg chg="del mod topLvl">
          <ac:chgData name="Stevens, David" userId="73fe415a-d21a-4898-bfab-0e75d37181d7" providerId="ADAL" clId="{C96BFD9F-3CA0-4BCA-AA48-B4D84E5A4AE6}" dt="2019-10-18T10:31:10.744" v="502" actId="165"/>
          <ac:grpSpMkLst>
            <pc:docMk/>
            <pc:sldMk cId="2049033170" sldId="275"/>
            <ac:grpSpMk id="16" creationId="{7306724C-49E7-40A1-B2E1-56480E1C1869}"/>
          </ac:grpSpMkLst>
        </pc:grpChg>
        <pc:grpChg chg="mod topLvl">
          <ac:chgData name="Stevens, David" userId="73fe415a-d21a-4898-bfab-0e75d37181d7" providerId="ADAL" clId="{C96BFD9F-3CA0-4BCA-AA48-B4D84E5A4AE6}" dt="2019-10-31T08:40:51.701" v="1713" actId="164"/>
          <ac:grpSpMkLst>
            <pc:docMk/>
            <pc:sldMk cId="2049033170" sldId="275"/>
            <ac:grpSpMk id="19" creationId="{4EDF5D8B-EA20-475F-8A66-10E3CC0875BE}"/>
          </ac:grpSpMkLst>
        </pc:grpChg>
        <pc:cxnChg chg="mod">
          <ac:chgData name="Stevens, David" userId="73fe415a-d21a-4898-bfab-0e75d37181d7" providerId="ADAL" clId="{C96BFD9F-3CA0-4BCA-AA48-B4D84E5A4AE6}" dt="2019-10-18T10:34:43.984" v="916" actId="12788"/>
          <ac:cxnSpMkLst>
            <pc:docMk/>
            <pc:sldMk cId="2049033170" sldId="275"/>
            <ac:cxnSpMk id="3" creationId="{5DFE68AB-769B-4F94-AAA6-6CE88B549784}"/>
          </ac:cxnSpMkLst>
        </pc:cxnChg>
      </pc:sldChg>
      <pc:sldChg chg="addSp delSp modSp add">
        <pc:chgData name="Stevens, David" userId="73fe415a-d21a-4898-bfab-0e75d37181d7" providerId="ADAL" clId="{C96BFD9F-3CA0-4BCA-AA48-B4D84E5A4AE6}" dt="2019-10-18T11:11:14.250" v="1618" actId="404"/>
        <pc:sldMkLst>
          <pc:docMk/>
          <pc:sldMk cId="3673630424" sldId="276"/>
        </pc:sldMkLst>
        <pc:spChg chg="add del mod topLvl">
          <ac:chgData name="Stevens, David" userId="73fe415a-d21a-4898-bfab-0e75d37181d7" providerId="ADAL" clId="{C96BFD9F-3CA0-4BCA-AA48-B4D84E5A4AE6}" dt="2019-10-18T11:05:20.160" v="1453" actId="478"/>
          <ac:spMkLst>
            <pc:docMk/>
            <pc:sldMk cId="3673630424" sldId="276"/>
            <ac:spMk id="2" creationId="{C7185DB1-27B9-4408-B88E-28920EC273F5}"/>
          </ac:spMkLst>
        </pc:spChg>
        <pc:spChg chg="mod topLvl">
          <ac:chgData name="Stevens, David" userId="73fe415a-d21a-4898-bfab-0e75d37181d7" providerId="ADAL" clId="{C96BFD9F-3CA0-4BCA-AA48-B4D84E5A4AE6}" dt="2019-10-18T10:34:37.193" v="914" actId="165"/>
          <ac:spMkLst>
            <pc:docMk/>
            <pc:sldMk cId="3673630424" sldId="276"/>
            <ac:spMk id="4" creationId="{33B777E3-5533-4BA7-90E7-05C61FA11A6A}"/>
          </ac:spMkLst>
        </pc:spChg>
        <pc:spChg chg="mod topLvl">
          <ac:chgData name="Stevens, David" userId="73fe415a-d21a-4898-bfab-0e75d37181d7" providerId="ADAL" clId="{C96BFD9F-3CA0-4BCA-AA48-B4D84E5A4AE6}" dt="2019-10-18T10:34:37.193" v="914" actId="165"/>
          <ac:spMkLst>
            <pc:docMk/>
            <pc:sldMk cId="3673630424" sldId="276"/>
            <ac:spMk id="6" creationId="{A5F0EA70-1658-4AE2-8ECE-7E6A9925526E}"/>
          </ac:spMkLst>
        </pc:spChg>
        <pc:spChg chg="add mod">
          <ac:chgData name="Stevens, David" userId="73fe415a-d21a-4898-bfab-0e75d37181d7" providerId="ADAL" clId="{C96BFD9F-3CA0-4BCA-AA48-B4D84E5A4AE6}" dt="2019-10-18T11:11:14.250" v="1618" actId="404"/>
          <ac:spMkLst>
            <pc:docMk/>
            <pc:sldMk cId="3673630424" sldId="276"/>
            <ac:spMk id="8" creationId="{7D285A73-C9F2-4379-8E60-08DCE8739045}"/>
          </ac:spMkLst>
        </pc:spChg>
        <pc:spChg chg="mod topLvl">
          <ac:chgData name="Stevens, David" userId="73fe415a-d21a-4898-bfab-0e75d37181d7" providerId="ADAL" clId="{C96BFD9F-3CA0-4BCA-AA48-B4D84E5A4AE6}" dt="2019-10-18T10:35:52.686" v="1009" actId="1076"/>
          <ac:spMkLst>
            <pc:docMk/>
            <pc:sldMk cId="3673630424" sldId="276"/>
            <ac:spMk id="10" creationId="{6457EA76-994A-4BB2-9B61-61B259BA6BD5}"/>
          </ac:spMkLst>
        </pc:spChg>
        <pc:spChg chg="add del mod">
          <ac:chgData name="Stevens, David" userId="73fe415a-d21a-4898-bfab-0e75d37181d7" providerId="ADAL" clId="{C96BFD9F-3CA0-4BCA-AA48-B4D84E5A4AE6}" dt="2019-10-18T10:32:30.319" v="646" actId="478"/>
          <ac:spMkLst>
            <pc:docMk/>
            <pc:sldMk cId="3673630424" sldId="276"/>
            <ac:spMk id="11" creationId="{C9470297-97A1-4EC9-A832-B6C0256B2B90}"/>
          </ac:spMkLst>
        </pc:spChg>
        <pc:spChg chg="add mod topLvl">
          <ac:chgData name="Stevens, David" userId="73fe415a-d21a-4898-bfab-0e75d37181d7" providerId="ADAL" clId="{C96BFD9F-3CA0-4BCA-AA48-B4D84E5A4AE6}" dt="2019-10-18T10:34:37.193" v="914" actId="165"/>
          <ac:spMkLst>
            <pc:docMk/>
            <pc:sldMk cId="3673630424" sldId="276"/>
            <ac:spMk id="12" creationId="{04692BD9-0193-47E0-9625-77EB8D2E82E3}"/>
          </ac:spMkLst>
        </pc:spChg>
        <pc:spChg chg="add del mod">
          <ac:chgData name="Stevens, David" userId="73fe415a-d21a-4898-bfab-0e75d37181d7" providerId="ADAL" clId="{C96BFD9F-3CA0-4BCA-AA48-B4D84E5A4AE6}" dt="2019-10-18T10:32:30.319" v="646" actId="478"/>
          <ac:spMkLst>
            <pc:docMk/>
            <pc:sldMk cId="3673630424" sldId="276"/>
            <ac:spMk id="13" creationId="{52F38FBE-0915-4BC7-B42B-4334E0ABEAAC}"/>
          </ac:spMkLst>
        </pc:spChg>
        <pc:spChg chg="add mod">
          <ac:chgData name="Stevens, David" userId="73fe415a-d21a-4898-bfab-0e75d37181d7" providerId="ADAL" clId="{C96BFD9F-3CA0-4BCA-AA48-B4D84E5A4AE6}" dt="2019-10-18T11:10:57.953" v="1612" actId="20577"/>
          <ac:spMkLst>
            <pc:docMk/>
            <pc:sldMk cId="3673630424" sldId="276"/>
            <ac:spMk id="16" creationId="{969970F9-1A6D-4BC5-9E35-B23B24A14FE3}"/>
          </ac:spMkLst>
        </pc:spChg>
        <pc:grpChg chg="add del mod">
          <ac:chgData name="Stevens, David" userId="73fe415a-d21a-4898-bfab-0e75d37181d7" providerId="ADAL" clId="{C96BFD9F-3CA0-4BCA-AA48-B4D84E5A4AE6}" dt="2019-10-18T10:34:29.959" v="911" actId="165"/>
          <ac:grpSpMkLst>
            <pc:docMk/>
            <pc:sldMk cId="3673630424" sldId="276"/>
            <ac:grpSpMk id="5" creationId="{1CEC347D-D07E-4CE8-8E81-984BDE03EF59}"/>
          </ac:grpSpMkLst>
        </pc:grpChg>
        <pc:grpChg chg="add del mod">
          <ac:chgData name="Stevens, David" userId="73fe415a-d21a-4898-bfab-0e75d37181d7" providerId="ADAL" clId="{C96BFD9F-3CA0-4BCA-AA48-B4D84E5A4AE6}" dt="2019-10-18T10:34:37.193" v="914" actId="165"/>
          <ac:grpSpMkLst>
            <pc:docMk/>
            <pc:sldMk cId="3673630424" sldId="276"/>
            <ac:grpSpMk id="7" creationId="{777F19BD-9386-4A15-B6B4-EA446FD9D080}"/>
          </ac:grpSpMkLst>
        </pc:grpChg>
        <pc:grpChg chg="del">
          <ac:chgData name="Stevens, David" userId="73fe415a-d21a-4898-bfab-0e75d37181d7" providerId="ADAL" clId="{C96BFD9F-3CA0-4BCA-AA48-B4D84E5A4AE6}" dt="2019-10-18T10:32:13.320" v="641" actId="478"/>
          <ac:grpSpMkLst>
            <pc:docMk/>
            <pc:sldMk cId="3673630424" sldId="276"/>
            <ac:grpSpMk id="19" creationId="{4EDF5D8B-EA20-475F-8A66-10E3CC0875BE}"/>
          </ac:grpSpMkLst>
        </pc:grpChg>
        <pc:cxnChg chg="mod topLvl">
          <ac:chgData name="Stevens, David" userId="73fe415a-d21a-4898-bfab-0e75d37181d7" providerId="ADAL" clId="{C96BFD9F-3CA0-4BCA-AA48-B4D84E5A4AE6}" dt="2019-10-18T10:34:39.536" v="915" actId="12788"/>
          <ac:cxnSpMkLst>
            <pc:docMk/>
            <pc:sldMk cId="3673630424" sldId="276"/>
            <ac:cxnSpMk id="3" creationId="{5DFE68AB-769B-4F94-AAA6-6CE88B549784}"/>
          </ac:cxnSpMkLst>
        </pc:cxnChg>
      </pc:sldChg>
      <pc:sldChg chg="addSp delSp modSp add ord">
        <pc:chgData name="Stevens, David" userId="73fe415a-d21a-4898-bfab-0e75d37181d7" providerId="ADAL" clId="{C96BFD9F-3CA0-4BCA-AA48-B4D84E5A4AE6}" dt="2019-11-04T10:26:15.424" v="2055"/>
        <pc:sldMkLst>
          <pc:docMk/>
          <pc:sldMk cId="4214342092" sldId="277"/>
        </pc:sldMkLst>
        <pc:spChg chg="add mod ord">
          <ac:chgData name="Stevens, David" userId="73fe415a-d21a-4898-bfab-0e75d37181d7" providerId="ADAL" clId="{C96BFD9F-3CA0-4BCA-AA48-B4D84E5A4AE6}" dt="2019-11-04T09:09:53.759" v="1800" actId="167"/>
          <ac:spMkLst>
            <pc:docMk/>
            <pc:sldMk cId="4214342092" sldId="277"/>
            <ac:spMk id="2" creationId="{2103F80B-F994-4279-814A-8C030D040659}"/>
          </ac:spMkLst>
        </pc:spChg>
        <pc:spChg chg="del">
          <ac:chgData name="Stevens, David" userId="73fe415a-d21a-4898-bfab-0e75d37181d7" providerId="ADAL" clId="{C96BFD9F-3CA0-4BCA-AA48-B4D84E5A4AE6}" dt="2019-10-31T08:40:17.637" v="1704" actId="478"/>
          <ac:spMkLst>
            <pc:docMk/>
            <pc:sldMk cId="4214342092" sldId="277"/>
            <ac:spMk id="2" creationId="{B9F8A8A0-8FE0-4894-AEEA-AA4B93231871}"/>
          </ac:spMkLst>
        </pc:spChg>
        <pc:spChg chg="del">
          <ac:chgData name="Stevens, David" userId="73fe415a-d21a-4898-bfab-0e75d37181d7" providerId="ADAL" clId="{C96BFD9F-3CA0-4BCA-AA48-B4D84E5A4AE6}" dt="2019-10-31T08:40:17.637" v="1704" actId="478"/>
          <ac:spMkLst>
            <pc:docMk/>
            <pc:sldMk cId="4214342092" sldId="277"/>
            <ac:spMk id="3" creationId="{CECE05B0-65A4-4722-94C9-EC2862DD2E41}"/>
          </ac:spMkLst>
        </pc:spChg>
        <pc:spChg chg="add del mod">
          <ac:chgData name="Stevens, David" userId="73fe415a-d21a-4898-bfab-0e75d37181d7" providerId="ADAL" clId="{C96BFD9F-3CA0-4BCA-AA48-B4D84E5A4AE6}" dt="2019-10-31T08:40:37.421" v="1708" actId="478"/>
          <ac:spMkLst>
            <pc:docMk/>
            <pc:sldMk cId="4214342092" sldId="277"/>
            <ac:spMk id="4" creationId="{494DA622-2D1C-4AFA-9AA3-6533864A2B59}"/>
          </ac:spMkLst>
        </pc:spChg>
        <pc:spChg chg="add mod">
          <ac:chgData name="Stevens, David" userId="73fe415a-d21a-4898-bfab-0e75d37181d7" providerId="ADAL" clId="{C96BFD9F-3CA0-4BCA-AA48-B4D84E5A4AE6}" dt="2019-10-31T08:40:59.190" v="1723" actId="6549"/>
          <ac:spMkLst>
            <pc:docMk/>
            <pc:sldMk cId="4214342092" sldId="277"/>
            <ac:spMk id="5" creationId="{BFEA0950-3289-4DB4-9832-0F4386FA0761}"/>
          </ac:spMkLst>
        </pc:spChg>
        <pc:spChg chg="add mod">
          <ac:chgData name="Stevens, David" userId="73fe415a-d21a-4898-bfab-0e75d37181d7" providerId="ADAL" clId="{C96BFD9F-3CA0-4BCA-AA48-B4D84E5A4AE6}" dt="2019-10-31T08:40:47.749" v="1712" actId="164"/>
          <ac:spMkLst>
            <pc:docMk/>
            <pc:sldMk cId="4214342092" sldId="277"/>
            <ac:spMk id="6" creationId="{E8C901D0-EB3A-4099-BE8C-A011E7E4C5D6}"/>
          </ac:spMkLst>
        </pc:spChg>
        <pc:spChg chg="add mod">
          <ac:chgData name="Stevens, David" userId="73fe415a-d21a-4898-bfab-0e75d37181d7" providerId="ADAL" clId="{C96BFD9F-3CA0-4BCA-AA48-B4D84E5A4AE6}" dt="2019-10-31T08:41:54.293" v="1765" actId="403"/>
          <ac:spMkLst>
            <pc:docMk/>
            <pc:sldMk cId="4214342092" sldId="277"/>
            <ac:spMk id="7" creationId="{3FD6D6E3-CCE4-4A28-87D9-CBA241A93AE0}"/>
          </ac:spMkLst>
        </pc:spChg>
        <pc:spChg chg="add mod">
          <ac:chgData name="Stevens, David" userId="73fe415a-d21a-4898-bfab-0e75d37181d7" providerId="ADAL" clId="{C96BFD9F-3CA0-4BCA-AA48-B4D84E5A4AE6}" dt="2019-10-31T08:41:02.118" v="1731" actId="6549"/>
          <ac:spMkLst>
            <pc:docMk/>
            <pc:sldMk cId="4214342092" sldId="277"/>
            <ac:spMk id="8" creationId="{0FFB8093-3D89-46D2-8B3D-E39FEB839A35}"/>
          </ac:spMkLst>
        </pc:spChg>
        <pc:spChg chg="add mod">
          <ac:chgData name="Stevens, David" userId="73fe415a-d21a-4898-bfab-0e75d37181d7" providerId="ADAL" clId="{C96BFD9F-3CA0-4BCA-AA48-B4D84E5A4AE6}" dt="2019-10-31T08:41:58.765" v="1766" actId="404"/>
          <ac:spMkLst>
            <pc:docMk/>
            <pc:sldMk cId="4214342092" sldId="277"/>
            <ac:spMk id="9" creationId="{0332B281-F69E-4928-BE08-978866C6A670}"/>
          </ac:spMkLst>
        </pc:spChg>
        <pc:spChg chg="add mod">
          <ac:chgData name="Stevens, David" userId="73fe415a-d21a-4898-bfab-0e75d37181d7" providerId="ADAL" clId="{C96BFD9F-3CA0-4BCA-AA48-B4D84E5A4AE6}" dt="2019-10-31T08:40:42.292" v="1710" actId="164"/>
          <ac:spMkLst>
            <pc:docMk/>
            <pc:sldMk cId="4214342092" sldId="277"/>
            <ac:spMk id="10" creationId="{0D69DAD7-EB35-4DD3-AC89-0843B65D1EEE}"/>
          </ac:spMkLst>
        </pc:spChg>
        <pc:spChg chg="mod">
          <ac:chgData name="Stevens, David" userId="73fe415a-d21a-4898-bfab-0e75d37181d7" providerId="ADAL" clId="{C96BFD9F-3CA0-4BCA-AA48-B4D84E5A4AE6}" dt="2019-10-31T08:41:04.902" v="1739" actId="6549"/>
          <ac:spMkLst>
            <pc:docMk/>
            <pc:sldMk cId="4214342092" sldId="277"/>
            <ac:spMk id="14" creationId="{5756F8D1-E057-44A4-888A-2DC3BAF4042D}"/>
          </ac:spMkLst>
        </pc:spChg>
        <pc:spChg chg="mod">
          <ac:chgData name="Stevens, David" userId="73fe415a-d21a-4898-bfab-0e75d37181d7" providerId="ADAL" clId="{C96BFD9F-3CA0-4BCA-AA48-B4D84E5A4AE6}" dt="2019-10-31T08:42:01.590" v="1767" actId="404"/>
          <ac:spMkLst>
            <pc:docMk/>
            <pc:sldMk cId="4214342092" sldId="277"/>
            <ac:spMk id="15" creationId="{C9D242F6-AFA0-465F-8494-8A41BEB743BB}"/>
          </ac:spMkLst>
        </pc:spChg>
        <pc:spChg chg="add mod">
          <ac:chgData name="Stevens, David" userId="73fe415a-d21a-4898-bfab-0e75d37181d7" providerId="ADAL" clId="{C96BFD9F-3CA0-4BCA-AA48-B4D84E5A4AE6}" dt="2019-10-31T08:41:15.733" v="1748" actId="20577"/>
          <ac:spMkLst>
            <pc:docMk/>
            <pc:sldMk cId="4214342092" sldId="277"/>
            <ac:spMk id="20" creationId="{1AB8D7CF-9998-4083-8323-EF1D15718CE3}"/>
          </ac:spMkLst>
        </pc:spChg>
        <pc:spChg chg="add mod">
          <ac:chgData name="Stevens, David" userId="73fe415a-d21a-4898-bfab-0e75d37181d7" providerId="ADAL" clId="{C96BFD9F-3CA0-4BCA-AA48-B4D84E5A4AE6}" dt="2019-10-31T08:42:03.870" v="1768" actId="404"/>
          <ac:spMkLst>
            <pc:docMk/>
            <pc:sldMk cId="4214342092" sldId="277"/>
            <ac:spMk id="21" creationId="{603D3B98-7773-4020-86FC-E557B8378BFE}"/>
          </ac:spMkLst>
        </pc:spChg>
        <pc:spChg chg="add mod">
          <ac:chgData name="Stevens, David" userId="73fe415a-d21a-4898-bfab-0e75d37181d7" providerId="ADAL" clId="{C96BFD9F-3CA0-4BCA-AA48-B4D84E5A4AE6}" dt="2019-10-31T08:41:11.332" v="1741" actId="164"/>
          <ac:spMkLst>
            <pc:docMk/>
            <pc:sldMk cId="4214342092" sldId="277"/>
            <ac:spMk id="22" creationId="{D2843A2A-12E3-4608-9A4C-05D91A1766CA}"/>
          </ac:spMkLst>
        </pc:spChg>
        <pc:spChg chg="mod">
          <ac:chgData name="Stevens, David" userId="73fe415a-d21a-4898-bfab-0e75d37181d7" providerId="ADAL" clId="{C96BFD9F-3CA0-4BCA-AA48-B4D84E5A4AE6}" dt="2019-10-31T08:42:53.101" v="1794" actId="404"/>
          <ac:spMkLst>
            <pc:docMk/>
            <pc:sldMk cId="4214342092" sldId="277"/>
            <ac:spMk id="27" creationId="{836E9B32-4BD0-4F00-BAC9-CB2F4C1C7CCA}"/>
          </ac:spMkLst>
        </pc:spChg>
        <pc:grpChg chg="add mod">
          <ac:chgData name="Stevens, David" userId="73fe415a-d21a-4898-bfab-0e75d37181d7" providerId="ADAL" clId="{C96BFD9F-3CA0-4BCA-AA48-B4D84E5A4AE6}" dt="2019-10-31T08:42:33.692" v="1775" actId="1076"/>
          <ac:grpSpMkLst>
            <pc:docMk/>
            <pc:sldMk cId="4214342092" sldId="277"/>
            <ac:grpSpMk id="11" creationId="{18C3FC69-8853-41C0-9F8B-7819F7664E1B}"/>
          </ac:grpSpMkLst>
        </pc:grpChg>
        <pc:grpChg chg="add mod">
          <ac:chgData name="Stevens, David" userId="73fe415a-d21a-4898-bfab-0e75d37181d7" providerId="ADAL" clId="{C96BFD9F-3CA0-4BCA-AA48-B4D84E5A4AE6}" dt="2019-10-31T08:42:33.692" v="1775" actId="1076"/>
          <ac:grpSpMkLst>
            <pc:docMk/>
            <pc:sldMk cId="4214342092" sldId="277"/>
            <ac:grpSpMk id="12" creationId="{68282E4C-65F5-431D-A158-2A940AEEF605}"/>
          </ac:grpSpMkLst>
        </pc:grpChg>
        <pc:grpChg chg="add mod">
          <ac:chgData name="Stevens, David" userId="73fe415a-d21a-4898-bfab-0e75d37181d7" providerId="ADAL" clId="{C96BFD9F-3CA0-4BCA-AA48-B4D84E5A4AE6}" dt="2019-10-31T08:42:33.692" v="1775" actId="1076"/>
          <ac:grpSpMkLst>
            <pc:docMk/>
            <pc:sldMk cId="4214342092" sldId="277"/>
            <ac:grpSpMk id="13" creationId="{681F9C21-4B98-43EA-8FB3-1532E69EEAF1}"/>
          </ac:grpSpMkLst>
        </pc:grpChg>
        <pc:grpChg chg="mod">
          <ac:chgData name="Stevens, David" userId="73fe415a-d21a-4898-bfab-0e75d37181d7" providerId="ADAL" clId="{C96BFD9F-3CA0-4BCA-AA48-B4D84E5A4AE6}" dt="2019-10-31T08:42:33.692" v="1775" actId="1076"/>
          <ac:grpSpMkLst>
            <pc:docMk/>
            <pc:sldMk cId="4214342092" sldId="277"/>
            <ac:grpSpMk id="16" creationId="{ABB66DD8-C066-4234-8B91-71839145165D}"/>
          </ac:grpSpMkLst>
        </pc:grpChg>
        <pc:grpChg chg="add mod">
          <ac:chgData name="Stevens, David" userId="73fe415a-d21a-4898-bfab-0e75d37181d7" providerId="ADAL" clId="{C96BFD9F-3CA0-4BCA-AA48-B4D84E5A4AE6}" dt="2019-10-31T08:42:33.692" v="1775" actId="1076"/>
          <ac:grpSpMkLst>
            <pc:docMk/>
            <pc:sldMk cId="4214342092" sldId="277"/>
            <ac:grpSpMk id="23" creationId="{47AD969C-27BE-4D32-9AF0-2F42A6171DC7}"/>
          </ac:grpSpMkLst>
        </pc:grpChg>
        <pc:grpChg chg="add mod">
          <ac:chgData name="Stevens, David" userId="73fe415a-d21a-4898-bfab-0e75d37181d7" providerId="ADAL" clId="{C96BFD9F-3CA0-4BCA-AA48-B4D84E5A4AE6}" dt="2019-10-31T08:42:33.692" v="1775" actId="1076"/>
          <ac:grpSpMkLst>
            <pc:docMk/>
            <pc:sldMk cId="4214342092" sldId="277"/>
            <ac:grpSpMk id="24" creationId="{805C6CB7-4400-46D4-988F-5E23772C2A69}"/>
          </ac:grpSpMkLst>
        </pc:grpChg>
        <pc:grpChg chg="add mod">
          <ac:chgData name="Stevens, David" userId="73fe415a-d21a-4898-bfab-0e75d37181d7" providerId="ADAL" clId="{C96BFD9F-3CA0-4BCA-AA48-B4D84E5A4AE6}" dt="2019-10-31T08:42:33.692" v="1775" actId="1076"/>
          <ac:grpSpMkLst>
            <pc:docMk/>
            <pc:sldMk cId="4214342092" sldId="277"/>
            <ac:grpSpMk id="25" creationId="{7A180F4F-F6F7-45FE-9F48-95FD281F1EA1}"/>
          </ac:grpSpMkLst>
        </pc:grpChg>
        <pc:grpChg chg="mod">
          <ac:chgData name="Stevens, David" userId="73fe415a-d21a-4898-bfab-0e75d37181d7" providerId="ADAL" clId="{C96BFD9F-3CA0-4BCA-AA48-B4D84E5A4AE6}" dt="2019-10-31T08:42:33.692" v="1775" actId="1076"/>
          <ac:grpSpMkLst>
            <pc:docMk/>
            <pc:sldMk cId="4214342092" sldId="277"/>
            <ac:grpSpMk id="26" creationId="{9A96A907-3ABD-41C3-B3C7-4188AA3129D4}"/>
          </ac:grpSpMkLst>
        </pc:grpChg>
        <pc:grpChg chg="add mod">
          <ac:chgData name="Stevens, David" userId="73fe415a-d21a-4898-bfab-0e75d37181d7" providerId="ADAL" clId="{C96BFD9F-3CA0-4BCA-AA48-B4D84E5A4AE6}" dt="2019-10-31T08:42:33.692" v="1775" actId="1076"/>
          <ac:grpSpMkLst>
            <pc:docMk/>
            <pc:sldMk cId="4214342092" sldId="277"/>
            <ac:grpSpMk id="56" creationId="{BCBEC54A-22C8-441A-A597-5FFD1833D8BE}"/>
          </ac:grpSpMkLst>
        </pc:grpChg>
      </pc:sldChg>
      <pc:sldChg chg="addSp delSp modSp add ord">
        <pc:chgData name="Stevens, David" userId="73fe415a-d21a-4898-bfab-0e75d37181d7" providerId="ADAL" clId="{C96BFD9F-3CA0-4BCA-AA48-B4D84E5A4AE6}" dt="2019-11-04T11:02:06.151" v="2056"/>
        <pc:sldMkLst>
          <pc:docMk/>
          <pc:sldMk cId="780180482" sldId="278"/>
        </pc:sldMkLst>
        <pc:spChg chg="mod">
          <ac:chgData name="Stevens, David" userId="73fe415a-d21a-4898-bfab-0e75d37181d7" providerId="ADAL" clId="{C96BFD9F-3CA0-4BCA-AA48-B4D84E5A4AE6}" dt="2019-11-04T09:16:42.112" v="1963" actId="20577"/>
          <ac:spMkLst>
            <pc:docMk/>
            <pc:sldMk cId="780180482" sldId="278"/>
            <ac:spMk id="2" creationId="{6BCFBFFD-908B-48F1-A59E-2693F98331FF}"/>
          </ac:spMkLst>
        </pc:spChg>
        <pc:spChg chg="add mod topLvl">
          <ac:chgData name="Stevens, David" userId="73fe415a-d21a-4898-bfab-0e75d37181d7" providerId="ADAL" clId="{C96BFD9F-3CA0-4BCA-AA48-B4D84E5A4AE6}" dt="2019-11-04T09:17:45.424" v="1969" actId="207"/>
          <ac:spMkLst>
            <pc:docMk/>
            <pc:sldMk cId="780180482" sldId="278"/>
            <ac:spMk id="3" creationId="{E2C62B1B-2961-49FF-A81F-6AF77230B799}"/>
          </ac:spMkLst>
        </pc:spChg>
        <pc:spChg chg="add mod topLvl">
          <ac:chgData name="Stevens, David" userId="73fe415a-d21a-4898-bfab-0e75d37181d7" providerId="ADAL" clId="{C96BFD9F-3CA0-4BCA-AA48-B4D84E5A4AE6}" dt="2019-11-04T09:17:28.351" v="1966" actId="207"/>
          <ac:spMkLst>
            <pc:docMk/>
            <pc:sldMk cId="780180482" sldId="278"/>
            <ac:spMk id="4" creationId="{B6A8AD88-6254-4FEB-B691-F3AB42F78F2B}"/>
          </ac:spMkLst>
        </pc:spChg>
        <pc:spChg chg="add mod topLvl">
          <ac:chgData name="Stevens, David" userId="73fe415a-d21a-4898-bfab-0e75d37181d7" providerId="ADAL" clId="{C96BFD9F-3CA0-4BCA-AA48-B4D84E5A4AE6}" dt="2019-11-04T09:17:32.704" v="1967" actId="207"/>
          <ac:spMkLst>
            <pc:docMk/>
            <pc:sldMk cId="780180482" sldId="278"/>
            <ac:spMk id="5" creationId="{36712231-6FA1-48F3-BB90-6AA257EBC8D9}"/>
          </ac:spMkLst>
        </pc:spChg>
        <pc:spChg chg="add mod topLvl">
          <ac:chgData name="Stevens, David" userId="73fe415a-d21a-4898-bfab-0e75d37181d7" providerId="ADAL" clId="{C96BFD9F-3CA0-4BCA-AA48-B4D84E5A4AE6}" dt="2019-11-04T09:17:37.200" v="1968" actId="207"/>
          <ac:spMkLst>
            <pc:docMk/>
            <pc:sldMk cId="780180482" sldId="278"/>
            <ac:spMk id="6" creationId="{B9352E96-ECA1-4FA7-ABA7-69A30106BFA3}"/>
          </ac:spMkLst>
        </pc:spChg>
        <pc:spChg chg="add mod">
          <ac:chgData name="Stevens, David" userId="73fe415a-d21a-4898-bfab-0e75d37181d7" providerId="ADAL" clId="{C96BFD9F-3CA0-4BCA-AA48-B4D84E5A4AE6}" dt="2019-11-04T09:18:14.849" v="1983" actId="122"/>
          <ac:spMkLst>
            <pc:docMk/>
            <pc:sldMk cId="780180482" sldId="278"/>
            <ac:spMk id="14" creationId="{176513E4-F2E9-460F-82B1-539B747D9712}"/>
          </ac:spMkLst>
        </pc:spChg>
        <pc:spChg chg="add mod">
          <ac:chgData name="Stevens, David" userId="73fe415a-d21a-4898-bfab-0e75d37181d7" providerId="ADAL" clId="{C96BFD9F-3CA0-4BCA-AA48-B4D84E5A4AE6}" dt="2019-11-04T09:13:54.512" v="1946" actId="1076"/>
          <ac:spMkLst>
            <pc:docMk/>
            <pc:sldMk cId="780180482" sldId="278"/>
            <ac:spMk id="15" creationId="{7712CD27-F93C-4C75-988C-18CF01D1CE82}"/>
          </ac:spMkLst>
        </pc:spChg>
        <pc:spChg chg="add mod">
          <ac:chgData name="Stevens, David" userId="73fe415a-d21a-4898-bfab-0e75d37181d7" providerId="ADAL" clId="{C96BFD9F-3CA0-4BCA-AA48-B4D84E5A4AE6}" dt="2019-11-04T09:19:27.906" v="2052" actId="113"/>
          <ac:spMkLst>
            <pc:docMk/>
            <pc:sldMk cId="780180482" sldId="278"/>
            <ac:spMk id="19" creationId="{8EAE3A79-8E80-4A61-AA13-AD2CE412001A}"/>
          </ac:spMkLst>
        </pc:spChg>
        <pc:grpChg chg="add del mod">
          <ac:chgData name="Stevens, David" userId="73fe415a-d21a-4898-bfab-0e75d37181d7" providerId="ADAL" clId="{C96BFD9F-3CA0-4BCA-AA48-B4D84E5A4AE6}" dt="2019-11-04T09:13:18.448" v="1871" actId="165"/>
          <ac:grpSpMkLst>
            <pc:docMk/>
            <pc:sldMk cId="780180482" sldId="278"/>
            <ac:grpSpMk id="13" creationId="{EE01F417-34E0-4B12-B0DE-7FFFF583D5FA}"/>
          </ac:grpSpMkLst>
        </pc:grpChg>
        <pc:picChg chg="add del mod">
          <ac:chgData name="Stevens, David" userId="73fe415a-d21a-4898-bfab-0e75d37181d7" providerId="ADAL" clId="{C96BFD9F-3CA0-4BCA-AA48-B4D84E5A4AE6}" dt="2019-11-04T09:17:48.344" v="1970" actId="478"/>
          <ac:picMkLst>
            <pc:docMk/>
            <pc:sldMk cId="780180482" sldId="278"/>
            <ac:picMk id="16" creationId="{C6E7068B-CD96-4A7C-BD1B-9EEECE8DFAC3}"/>
          </ac:picMkLst>
        </pc:picChg>
        <pc:cxnChg chg="add mod topLvl">
          <ac:chgData name="Stevens, David" userId="73fe415a-d21a-4898-bfab-0e75d37181d7" providerId="ADAL" clId="{C96BFD9F-3CA0-4BCA-AA48-B4D84E5A4AE6}" dt="2019-11-04T09:13:18.448" v="1871" actId="165"/>
          <ac:cxnSpMkLst>
            <pc:docMk/>
            <pc:sldMk cId="780180482" sldId="278"/>
            <ac:cxnSpMk id="8" creationId="{BF6AE4A4-C498-4ED5-B8E2-DE344B58AF2F}"/>
          </ac:cxnSpMkLst>
        </pc:cxnChg>
        <pc:cxnChg chg="add mod topLvl">
          <ac:chgData name="Stevens, David" userId="73fe415a-d21a-4898-bfab-0e75d37181d7" providerId="ADAL" clId="{C96BFD9F-3CA0-4BCA-AA48-B4D84E5A4AE6}" dt="2019-11-04T09:13:18.448" v="1871" actId="165"/>
          <ac:cxnSpMkLst>
            <pc:docMk/>
            <pc:sldMk cId="780180482" sldId="278"/>
            <ac:cxnSpMk id="10" creationId="{E159482E-3871-46B6-B2D3-1CFE13CCBFF4}"/>
          </ac:cxnSpMkLst>
        </pc:cxnChg>
        <pc:cxnChg chg="add mod topLvl">
          <ac:chgData name="Stevens, David" userId="73fe415a-d21a-4898-bfab-0e75d37181d7" providerId="ADAL" clId="{C96BFD9F-3CA0-4BCA-AA48-B4D84E5A4AE6}" dt="2019-11-04T09:13:18.448" v="1871" actId="165"/>
          <ac:cxnSpMkLst>
            <pc:docMk/>
            <pc:sldMk cId="780180482" sldId="278"/>
            <ac:cxnSpMk id="12" creationId="{4C521651-265D-425A-B45D-AD97EF420D24}"/>
          </ac:cxnSpMkLst>
        </pc:cxnChg>
        <pc:cxnChg chg="add mod">
          <ac:chgData name="Stevens, David" userId="73fe415a-d21a-4898-bfab-0e75d37181d7" providerId="ADAL" clId="{C96BFD9F-3CA0-4BCA-AA48-B4D84E5A4AE6}" dt="2019-11-04T09:18:54.383" v="1984" actId="11529"/>
          <ac:cxnSpMkLst>
            <pc:docMk/>
            <pc:sldMk cId="780180482" sldId="278"/>
            <ac:cxnSpMk id="18" creationId="{D421504C-7621-448E-B993-59A8C8BBF2E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11/6/2019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November 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November 6,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© 2018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November 6,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November 6,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November 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November 6,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November 6,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9" r:id="rId4"/>
    <p:sldLayoutId id="2147483650" r:id="rId5"/>
    <p:sldLayoutId id="2147483666" r:id="rId6"/>
    <p:sldLayoutId id="2147483667" r:id="rId7"/>
    <p:sldLayoutId id="2147483652" r:id="rId8"/>
    <p:sldLayoutId id="2147483660" r:id="rId9"/>
    <p:sldLayoutId id="2147483662" r:id="rId10"/>
    <p:sldLayoutId id="2147483663" r:id="rId11"/>
    <p:sldLayoutId id="2147483651" r:id="rId12"/>
    <p:sldLayoutId id="2147483655" r:id="rId13"/>
    <p:sldLayoutId id="214748366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dxc.com/DigitalExplorer/Digital-Explorer-Specs/issues" TargetMode="External"/><Relationship Id="rId2" Type="http://schemas.openxmlformats.org/officeDocument/2006/relationships/hyperlink" Target="https://digitalexplorer.dxc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xc.sabacloud.com/Saba/Web_spf/NA2PRD0005/app/shared;spf-url=common%2Flearningeventdetail%2Fcurra000000000004500" TargetMode="External"/><Relationship Id="rId4" Type="http://schemas.openxmlformats.org/officeDocument/2006/relationships/hyperlink" Target="https://dxc.sabacloud.com/Saba/Web_spf/NA2PRD0005/app/shared;spf-url=common%2Flearningeventdetail%2Fcurra000000000004384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xc-technology/dxc-digitalexplorer/blob/master/training/Trends/ContributingTrends/readme.md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xc-technology/dxc-digitalexplorer/blob/master/training/Solutions/SubmittingSolutions/readme.md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xc-technology/dxc-digitalexplorer/blob/master/training/Playbooks/CreatorTips.md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hyperlink" Target="https://digitalexplorer.dxc.com/pb/playbook/765453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hyperlink" Target="https://digitalexplorer.dxc.com/dew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BA5E-9B7C-41E2-896A-55D2C2D6BC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Shareathon 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25992-566A-4CCE-900E-51EB89CAE4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Digital Knowledge:</a:t>
            </a:r>
            <a:br>
              <a:rPr lang="en-GB" dirty="0"/>
            </a:br>
            <a:r>
              <a:rPr lang="en-GB" dirty="0"/>
              <a:t>Market Trends, Client Insights, Solutions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247691-1947-4775-B799-8823341ABFDE}"/>
              </a:ext>
            </a:extLst>
          </p:cNvPr>
          <p:cNvGrpSpPr/>
          <p:nvPr/>
        </p:nvGrpSpPr>
        <p:grpSpPr>
          <a:xfrm>
            <a:off x="7471765" y="1846187"/>
            <a:ext cx="4532671" cy="4532671"/>
            <a:chOff x="6626192" y="1846187"/>
            <a:chExt cx="4532671" cy="453267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B2AF76-923F-486A-B41D-D54239DEF08B}"/>
                </a:ext>
              </a:extLst>
            </p:cNvPr>
            <p:cNvSpPr/>
            <p:nvPr/>
          </p:nvSpPr>
          <p:spPr>
            <a:xfrm>
              <a:off x="6626192" y="1846187"/>
              <a:ext cx="4532671" cy="45326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B59029A-7148-4886-88AB-1C49322CF6B7}"/>
                </a:ext>
              </a:extLst>
            </p:cNvPr>
            <p:cNvGrpSpPr/>
            <p:nvPr/>
          </p:nvGrpSpPr>
          <p:grpSpPr>
            <a:xfrm>
              <a:off x="7848527" y="3093643"/>
              <a:ext cx="2088000" cy="2037758"/>
              <a:chOff x="6706169" y="4114800"/>
              <a:chExt cx="2088000" cy="2037758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1B303665-BBCC-46CE-A1D5-FD1B4857A9FD}"/>
                  </a:ext>
                </a:extLst>
              </p:cNvPr>
              <p:cNvSpPr/>
              <p:nvPr/>
            </p:nvSpPr>
            <p:spPr>
              <a:xfrm>
                <a:off x="6706169" y="4114800"/>
                <a:ext cx="2088000" cy="2037758"/>
              </a:xfrm>
              <a:custGeom>
                <a:avLst/>
                <a:gdLst>
                  <a:gd name="connsiteX0" fmla="*/ 25120 w 2088000"/>
                  <a:gd name="connsiteY0" fmla="*/ 0 h 2037758"/>
                  <a:gd name="connsiteX1" fmla="*/ 2062880 w 2088000"/>
                  <a:gd name="connsiteY1" fmla="*/ 0 h 2037758"/>
                  <a:gd name="connsiteX2" fmla="*/ 1934704 w 2088000"/>
                  <a:gd name="connsiteY2" fmla="*/ 640879 h 2037758"/>
                  <a:gd name="connsiteX3" fmla="*/ 2088000 w 2088000"/>
                  <a:gd name="connsiteY3" fmla="*/ 640879 h 2037758"/>
                  <a:gd name="connsiteX4" fmla="*/ 2088000 w 2088000"/>
                  <a:gd name="connsiteY4" fmla="*/ 1396879 h 2037758"/>
                  <a:gd name="connsiteX5" fmla="*/ 1783504 w 2088000"/>
                  <a:gd name="connsiteY5" fmla="*/ 1396879 h 2037758"/>
                  <a:gd name="connsiteX6" fmla="*/ 1655328 w 2088000"/>
                  <a:gd name="connsiteY6" fmla="*/ 2037758 h 2037758"/>
                  <a:gd name="connsiteX7" fmla="*/ 432672 w 2088000"/>
                  <a:gd name="connsiteY7" fmla="*/ 2037758 h 2037758"/>
                  <a:gd name="connsiteX8" fmla="*/ 304496 w 2088000"/>
                  <a:gd name="connsiteY8" fmla="*/ 1396879 h 2037758"/>
                  <a:gd name="connsiteX9" fmla="*/ 0 w 2088000"/>
                  <a:gd name="connsiteY9" fmla="*/ 1396879 h 2037758"/>
                  <a:gd name="connsiteX10" fmla="*/ 0 w 2088000"/>
                  <a:gd name="connsiteY10" fmla="*/ 640879 h 2037758"/>
                  <a:gd name="connsiteX11" fmla="*/ 153296 w 2088000"/>
                  <a:gd name="connsiteY11" fmla="*/ 640879 h 20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88000" h="2037758">
                    <a:moveTo>
                      <a:pt x="25120" y="0"/>
                    </a:moveTo>
                    <a:lnTo>
                      <a:pt x="2062880" y="0"/>
                    </a:lnTo>
                    <a:lnTo>
                      <a:pt x="1934704" y="640879"/>
                    </a:lnTo>
                    <a:lnTo>
                      <a:pt x="2088000" y="640879"/>
                    </a:lnTo>
                    <a:lnTo>
                      <a:pt x="2088000" y="1396879"/>
                    </a:lnTo>
                    <a:lnTo>
                      <a:pt x="1783504" y="1396879"/>
                    </a:lnTo>
                    <a:lnTo>
                      <a:pt x="1655328" y="2037758"/>
                    </a:lnTo>
                    <a:lnTo>
                      <a:pt x="432672" y="2037758"/>
                    </a:lnTo>
                    <a:lnTo>
                      <a:pt x="304496" y="1396879"/>
                    </a:lnTo>
                    <a:lnTo>
                      <a:pt x="0" y="1396879"/>
                    </a:lnTo>
                    <a:lnTo>
                      <a:pt x="0" y="640879"/>
                    </a:lnTo>
                    <a:lnTo>
                      <a:pt x="153296" y="640879"/>
                    </a:lnTo>
                    <a:close/>
                  </a:path>
                </a:pathLst>
              </a:custGeom>
              <a:ln w="76200">
                <a:solidFill>
                  <a:schemeClr val="accent3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E091432-DFA3-4DBF-AF0E-4D070CB5FED7}"/>
                  </a:ext>
                </a:extLst>
              </p:cNvPr>
              <p:cNvSpPr/>
              <p:nvPr/>
            </p:nvSpPr>
            <p:spPr>
              <a:xfrm>
                <a:off x="6742169" y="4773679"/>
                <a:ext cx="2016000" cy="72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  <a:t>DXC DIGITAL EXPLORER</a:t>
                </a:r>
                <a:br>
                  <a:rPr lang="en-GB" sz="12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</a:br>
                <a:r>
                  <a:rPr lang="en-GB" sz="12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  <a:t>SHAREATHON 2019</a:t>
                </a:r>
                <a:endParaRPr lang="en-GB" sz="1100" dirty="0">
                  <a:solidFill>
                    <a:schemeClr val="tx1"/>
                  </a:solidFill>
                  <a:latin typeface="GT Walsheim Pro Light" panose="00000400000000000000" pitchFamily="50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3BF47C5-DB94-47E8-8489-A2E059BE48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27214"/>
              <a:stretch/>
            </p:blipFill>
            <p:spPr>
              <a:xfrm>
                <a:off x="7548131" y="4282964"/>
                <a:ext cx="404076" cy="288000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9045277-427B-4029-B75C-E05F5A4FC811}"/>
                  </a:ext>
                </a:extLst>
              </p:cNvPr>
              <p:cNvGrpSpPr/>
              <p:nvPr/>
            </p:nvGrpSpPr>
            <p:grpSpPr>
              <a:xfrm>
                <a:off x="7542644" y="5622942"/>
                <a:ext cx="415051" cy="380031"/>
                <a:chOff x="1924721" y="3689142"/>
                <a:chExt cx="1790695" cy="1639608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0F336966-4A9D-483B-865A-268017D01E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2435494" y="4309817"/>
                  <a:ext cx="456558" cy="10549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381212E-5D01-4C8D-8AE7-03E2A19CA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V="1">
                  <a:off x="2142529" y="4694342"/>
                  <a:ext cx="465731" cy="0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8BEB5D68-4E10-4F2D-9AEA-EC127372B0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H="1" flipV="1">
                  <a:off x="2703245" y="4414290"/>
                  <a:ext cx="4966" cy="464580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0D314FC-E8E8-418E-9BBB-DCC6F7218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H="1">
                  <a:off x="2506643" y="3791229"/>
                  <a:ext cx="339155" cy="438917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66BC4577-FB96-4100-BF56-BB9435ECB5FB}"/>
                    </a:ext>
                  </a:extLst>
                </p:cNvPr>
                <p:cNvSpPr/>
                <p:nvPr/>
              </p:nvSpPr>
              <p:spPr>
                <a:xfrm rot="2248319">
                  <a:off x="2366973" y="4643588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21B5A2EC-44F3-457F-A441-23C8E28741A0}"/>
                    </a:ext>
                  </a:extLst>
                </p:cNvPr>
                <p:cNvSpPr/>
                <p:nvPr/>
              </p:nvSpPr>
              <p:spPr>
                <a:xfrm rot="2248319">
                  <a:off x="3087089" y="4128232"/>
                  <a:ext cx="197379" cy="197380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16567DE-7393-4048-8608-BDE61CB61D24}"/>
                    </a:ext>
                  </a:extLst>
                </p:cNvPr>
                <p:cNvSpPr/>
                <p:nvPr/>
              </p:nvSpPr>
              <p:spPr>
                <a:xfrm rot="2248319">
                  <a:off x="2920898" y="4619505"/>
                  <a:ext cx="197379" cy="197380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A1C139AF-5C3C-4C0A-BF11-1D78D553D280}"/>
                    </a:ext>
                  </a:extLst>
                </p:cNvPr>
                <p:cNvSpPr/>
                <p:nvPr/>
              </p:nvSpPr>
              <p:spPr>
                <a:xfrm rot="2248319">
                  <a:off x="2408758" y="4371193"/>
                  <a:ext cx="197379" cy="197380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9EB5DE59-0122-4E0C-9D9F-F5546B01B28B}"/>
                    </a:ext>
                  </a:extLst>
                </p:cNvPr>
                <p:cNvSpPr/>
                <p:nvPr/>
              </p:nvSpPr>
              <p:spPr>
                <a:xfrm rot="2248319">
                  <a:off x="2537357" y="3689142"/>
                  <a:ext cx="197379" cy="197380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A7D3557D-37B8-46EE-B45D-083AEA807B68}"/>
                    </a:ext>
                  </a:extLst>
                </p:cNvPr>
                <p:cNvSpPr/>
                <p:nvPr/>
              </p:nvSpPr>
              <p:spPr>
                <a:xfrm rot="2248319">
                  <a:off x="3247041" y="4892318"/>
                  <a:ext cx="197379" cy="197380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14D019A4-67D1-4C0B-89F2-AB58861EF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257" y="4238698"/>
                  <a:ext cx="172084" cy="780480"/>
                </a:xfrm>
                <a:prstGeom prst="line">
                  <a:avLst/>
                </a:prstGeom>
                <a:solidFill>
                  <a:srgbClr val="FFED00"/>
                </a:solidFill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44E59FC-86D2-482A-8B2D-CD08A22697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45733" y="4354031"/>
                  <a:ext cx="172231" cy="632138"/>
                </a:xfrm>
                <a:prstGeom prst="line">
                  <a:avLst/>
                </a:prstGeom>
                <a:solidFill>
                  <a:srgbClr val="FFED00"/>
                </a:solidFill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247DC37-DBD6-4191-8774-5A2AB9D2A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55465" y="4732266"/>
                  <a:ext cx="61942" cy="406732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9140EB2A-D309-43C8-8701-26459713C0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3198" y="4493692"/>
                  <a:ext cx="482475" cy="231619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6C1EBCA7-C04D-45D7-993E-BD7E1B547C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12975" y="4468423"/>
                  <a:ext cx="393736" cy="8607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9027940-F3A4-4985-9D4A-3EC811562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93273" y="3787834"/>
                  <a:ext cx="240441" cy="343487"/>
                </a:xfrm>
                <a:prstGeom prst="line">
                  <a:avLst/>
                </a:prstGeom>
                <a:solidFill>
                  <a:srgbClr val="FFED00"/>
                </a:solidFill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52CA56A-ED05-4F70-B88A-26670F3E6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57251" y="3913858"/>
                  <a:ext cx="230126" cy="316354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058DF2B-CF8B-495E-810B-7A79B9E563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168553" y="4226924"/>
                  <a:ext cx="357107" cy="121679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9012039-EAAE-437E-B11B-C991C4305AEA}"/>
                    </a:ext>
                  </a:extLst>
                </p:cNvPr>
                <p:cNvSpPr/>
                <p:nvPr/>
              </p:nvSpPr>
              <p:spPr>
                <a:xfrm rot="2248319">
                  <a:off x="2210848" y="3931314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7BBFF1DD-CB24-4E83-BD77-80C3401C239C}"/>
                    </a:ext>
                  </a:extLst>
                </p:cNvPr>
                <p:cNvSpPr/>
                <p:nvPr/>
              </p:nvSpPr>
              <p:spPr>
                <a:xfrm rot="2248319">
                  <a:off x="1924721" y="4304579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960E7D3-0DF8-4C8A-A7A4-DBDEBFB41192}"/>
                    </a:ext>
                  </a:extLst>
                </p:cNvPr>
                <p:cNvSpPr/>
                <p:nvPr/>
              </p:nvSpPr>
              <p:spPr>
                <a:xfrm rot="2248319">
                  <a:off x="2652055" y="4269516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FC3664EB-1B9B-45DB-AE6E-86F9AF6EEC09}"/>
                    </a:ext>
                  </a:extLst>
                </p:cNvPr>
                <p:cNvSpPr/>
                <p:nvPr/>
              </p:nvSpPr>
              <p:spPr>
                <a:xfrm rot="2248319">
                  <a:off x="3335913" y="4164279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D6117FC1-F5E8-49A3-B740-9E6337FA09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2788036" y="3933385"/>
                  <a:ext cx="240903" cy="531608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1F1C5EA6-F205-4F02-811F-2EB3799099CB}"/>
                    </a:ext>
                  </a:extLst>
                </p:cNvPr>
                <p:cNvSpPr/>
                <p:nvPr/>
              </p:nvSpPr>
              <p:spPr>
                <a:xfrm rot="2248319">
                  <a:off x="2785547" y="3742399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8B08B56-92D1-45BD-8E51-373D5EB60A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2500503" y="4986169"/>
                  <a:ext cx="511187" cy="0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131C875-A319-4AAB-92B3-0404A6C58789}"/>
                    </a:ext>
                  </a:extLst>
                </p:cNvPr>
                <p:cNvSpPr/>
                <p:nvPr/>
              </p:nvSpPr>
              <p:spPr>
                <a:xfrm rot="2248319">
                  <a:off x="2765722" y="4949246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8795D9B-C763-407F-B95A-D55C1E5FA6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H="1">
                  <a:off x="2958174" y="4174206"/>
                  <a:ext cx="463578" cy="473541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C3024F35-131A-45DB-A2C6-10BB7C761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3170719" y="4397930"/>
                  <a:ext cx="15877" cy="817580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208459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19630-7A54-437D-BF7B-52A053A1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46203-40E1-48F1-9FE9-77F745D1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057399"/>
            <a:ext cx="13541477" cy="51212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Digital Explorer : </a:t>
            </a:r>
            <a:r>
              <a:rPr lang="en-GB" b="0" dirty="0">
                <a:hlinkClick r:id="rId2"/>
              </a:rPr>
              <a:t>https://digitalexplorer.dxc.com/</a:t>
            </a: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Digital Explorer issues and enhancements : </a:t>
            </a:r>
            <a:r>
              <a:rPr lang="en-GB" b="0" dirty="0">
                <a:hlinkClick r:id="rId3"/>
              </a:rPr>
              <a:t>https://github.dxc.com/DigitalExplorer/Digital-Explorer-Specs/issues</a:t>
            </a: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White belt training : </a:t>
            </a:r>
            <a:r>
              <a:rPr lang="en-GB" b="0" dirty="0">
                <a:hlinkClick r:id="rId4"/>
              </a:rPr>
              <a:t>https://dxc.sabacloud.com/Saba/Web_spf/NA2PRD0005/app/shared;spf-url=common%2Flearningeventdetail%2Fcurra000000000004384</a:t>
            </a: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Yellow belt training : </a:t>
            </a:r>
            <a:r>
              <a:rPr lang="en-GB" b="0" dirty="0">
                <a:hlinkClick r:id="rId5"/>
              </a:rPr>
              <a:t>https://dxc.sabacloud.com/Saba/Web_spf/NA2PRD0005/app/shared;spf-url=common%2Flearningeventdetail%2Fcurra000000000004500</a:t>
            </a: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328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6354-13FF-4696-B5AE-97023CA0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4368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B777E3-5533-4BA7-90E7-05C61FA11A6A}"/>
              </a:ext>
            </a:extLst>
          </p:cNvPr>
          <p:cNvSpPr/>
          <p:nvPr/>
        </p:nvSpPr>
        <p:spPr>
          <a:xfrm>
            <a:off x="570497" y="1634658"/>
            <a:ext cx="6351411" cy="548167"/>
          </a:xfrm>
          <a:prstGeom prst="rect">
            <a:avLst/>
          </a:prstGeom>
          <a:solidFill>
            <a:srgbClr val="D9D9D9"/>
          </a:solidFill>
          <a:ln w="19050">
            <a:solidFill>
              <a:srgbClr val="D9D9D9"/>
            </a:solidFill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Week 1: Digital Trends</a:t>
            </a:r>
          </a:p>
        </p:txBody>
      </p:sp>
      <p:sp>
        <p:nvSpPr>
          <p:cNvPr id="5" name="Freeform 96">
            <a:extLst>
              <a:ext uri="{FF2B5EF4-FFF2-40B4-BE49-F238E27FC236}">
                <a16:creationId xmlns:a16="http://schemas.microsoft.com/office/drawing/2014/main" id="{B846B533-F178-485A-B60A-572FF9C7DA4D}"/>
              </a:ext>
            </a:extLst>
          </p:cNvPr>
          <p:cNvSpPr>
            <a:spLocks noEditPoints="1"/>
          </p:cNvSpPr>
          <p:nvPr/>
        </p:nvSpPr>
        <p:spPr bwMode="auto">
          <a:xfrm>
            <a:off x="675849" y="1737372"/>
            <a:ext cx="342737" cy="342737"/>
          </a:xfrm>
          <a:custGeom>
            <a:avLst/>
            <a:gdLst>
              <a:gd name="T0" fmla="*/ 1152 w 1152"/>
              <a:gd name="T1" fmla="*/ 336 h 1152"/>
              <a:gd name="T2" fmla="*/ 1062 w 1152"/>
              <a:gd name="T3" fmla="*/ 312 h 1152"/>
              <a:gd name="T4" fmla="*/ 774 w 1152"/>
              <a:gd name="T5" fmla="*/ 168 h 1152"/>
              <a:gd name="T6" fmla="*/ 1104 w 1152"/>
              <a:gd name="T7" fmla="*/ 192 h 1152"/>
              <a:gd name="T8" fmla="*/ 1104 w 1152"/>
              <a:gd name="T9" fmla="*/ 96 h 1152"/>
              <a:gd name="T10" fmla="*/ 731 w 1152"/>
              <a:gd name="T11" fmla="*/ 120 h 1152"/>
              <a:gd name="T12" fmla="*/ 0 w 1152"/>
              <a:gd name="T13" fmla="*/ 432 h 1152"/>
              <a:gd name="T14" fmla="*/ 336 w 1152"/>
              <a:gd name="T15" fmla="*/ 912 h 1152"/>
              <a:gd name="T16" fmla="*/ 768 w 1152"/>
              <a:gd name="T17" fmla="*/ 1152 h 1152"/>
              <a:gd name="T18" fmla="*/ 847 w 1152"/>
              <a:gd name="T19" fmla="*/ 552 h 1152"/>
              <a:gd name="T20" fmla="*/ 1104 w 1152"/>
              <a:gd name="T21" fmla="*/ 576 h 1152"/>
              <a:gd name="T22" fmla="*/ 1104 w 1152"/>
              <a:gd name="T23" fmla="*/ 480 h 1152"/>
              <a:gd name="T24" fmla="*/ 858 w 1152"/>
              <a:gd name="T25" fmla="*/ 504 h 1152"/>
              <a:gd name="T26" fmla="*/ 858 w 1152"/>
              <a:gd name="T27" fmla="*/ 360 h 1152"/>
              <a:gd name="T28" fmla="*/ 1104 w 1152"/>
              <a:gd name="T29" fmla="*/ 384 h 1152"/>
              <a:gd name="T30" fmla="*/ 760 w 1152"/>
              <a:gd name="T31" fmla="*/ 504 h 1152"/>
              <a:gd name="T32" fmla="*/ 670 w 1152"/>
              <a:gd name="T33" fmla="*/ 444 h 1152"/>
              <a:gd name="T34" fmla="*/ 624 w 1152"/>
              <a:gd name="T35" fmla="*/ 384 h 1152"/>
              <a:gd name="T36" fmla="*/ 624 w 1152"/>
              <a:gd name="T37" fmla="*/ 480 h 1152"/>
              <a:gd name="T38" fmla="*/ 710 w 1152"/>
              <a:gd name="T39" fmla="*/ 552 h 1152"/>
              <a:gd name="T40" fmla="*/ 670 w 1152"/>
              <a:gd name="T41" fmla="*/ 670 h 1152"/>
              <a:gd name="T42" fmla="*/ 96 w 1152"/>
              <a:gd name="T43" fmla="*/ 432 h 1152"/>
              <a:gd name="T44" fmla="*/ 596 w 1152"/>
              <a:gd name="T45" fmla="*/ 139 h 1152"/>
              <a:gd name="T46" fmla="*/ 528 w 1152"/>
              <a:gd name="T47" fmla="*/ 192 h 1152"/>
              <a:gd name="T48" fmla="*/ 528 w 1152"/>
              <a:gd name="T49" fmla="*/ 288 h 1152"/>
              <a:gd name="T50" fmla="*/ 574 w 1152"/>
              <a:gd name="T51" fmla="*/ 228 h 1152"/>
              <a:gd name="T52" fmla="*/ 640 w 1152"/>
              <a:gd name="T53" fmla="*/ 168 h 1152"/>
              <a:gd name="T54" fmla="*/ 442 w 1152"/>
              <a:gd name="T55" fmla="*/ 312 h 1152"/>
              <a:gd name="T56" fmla="*/ 384 w 1152"/>
              <a:gd name="T57" fmla="*/ 240 h 1152"/>
              <a:gd name="T58" fmla="*/ 288 w 1152"/>
              <a:gd name="T59" fmla="*/ 240 h 1152"/>
              <a:gd name="T60" fmla="*/ 348 w 1152"/>
              <a:gd name="T61" fmla="*/ 286 h 1152"/>
              <a:gd name="T62" fmla="*/ 760 w 1152"/>
              <a:gd name="T63" fmla="*/ 360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2" h="1152">
                <a:moveTo>
                  <a:pt x="1104" y="384"/>
                </a:moveTo>
                <a:cubicBezTo>
                  <a:pt x="1131" y="384"/>
                  <a:pt x="1152" y="363"/>
                  <a:pt x="1152" y="336"/>
                </a:cubicBezTo>
                <a:cubicBezTo>
                  <a:pt x="1152" y="309"/>
                  <a:pt x="1131" y="288"/>
                  <a:pt x="1104" y="288"/>
                </a:cubicBezTo>
                <a:cubicBezTo>
                  <a:pt x="1086" y="288"/>
                  <a:pt x="1071" y="298"/>
                  <a:pt x="1062" y="312"/>
                </a:cubicBezTo>
                <a:cubicBezTo>
                  <a:pt x="847" y="312"/>
                  <a:pt x="847" y="312"/>
                  <a:pt x="847" y="312"/>
                </a:cubicBezTo>
                <a:cubicBezTo>
                  <a:pt x="832" y="259"/>
                  <a:pt x="807" y="210"/>
                  <a:pt x="774" y="168"/>
                </a:cubicBezTo>
                <a:cubicBezTo>
                  <a:pt x="1062" y="168"/>
                  <a:pt x="1062" y="168"/>
                  <a:pt x="1062" y="168"/>
                </a:cubicBezTo>
                <a:cubicBezTo>
                  <a:pt x="1071" y="182"/>
                  <a:pt x="1086" y="192"/>
                  <a:pt x="1104" y="192"/>
                </a:cubicBezTo>
                <a:cubicBezTo>
                  <a:pt x="1131" y="192"/>
                  <a:pt x="1152" y="171"/>
                  <a:pt x="1152" y="144"/>
                </a:cubicBezTo>
                <a:cubicBezTo>
                  <a:pt x="1152" y="117"/>
                  <a:pt x="1131" y="96"/>
                  <a:pt x="1104" y="96"/>
                </a:cubicBezTo>
                <a:cubicBezTo>
                  <a:pt x="1086" y="96"/>
                  <a:pt x="1071" y="106"/>
                  <a:pt x="1062" y="120"/>
                </a:cubicBezTo>
                <a:cubicBezTo>
                  <a:pt x="731" y="120"/>
                  <a:pt x="731" y="120"/>
                  <a:pt x="731" y="120"/>
                </a:cubicBezTo>
                <a:cubicBezTo>
                  <a:pt x="653" y="46"/>
                  <a:pt x="548" y="0"/>
                  <a:pt x="432" y="0"/>
                </a:cubicBezTo>
                <a:cubicBezTo>
                  <a:pt x="193" y="0"/>
                  <a:pt x="0" y="193"/>
                  <a:pt x="0" y="432"/>
                </a:cubicBezTo>
                <a:cubicBezTo>
                  <a:pt x="0" y="912"/>
                  <a:pt x="0" y="912"/>
                  <a:pt x="0" y="912"/>
                </a:cubicBezTo>
                <a:cubicBezTo>
                  <a:pt x="336" y="912"/>
                  <a:pt x="336" y="912"/>
                  <a:pt x="336" y="912"/>
                </a:cubicBezTo>
                <a:cubicBezTo>
                  <a:pt x="336" y="1152"/>
                  <a:pt x="336" y="1152"/>
                  <a:pt x="336" y="1152"/>
                </a:cubicBezTo>
                <a:cubicBezTo>
                  <a:pt x="768" y="1152"/>
                  <a:pt x="768" y="1152"/>
                  <a:pt x="768" y="1152"/>
                </a:cubicBezTo>
                <a:cubicBezTo>
                  <a:pt x="768" y="704"/>
                  <a:pt x="768" y="704"/>
                  <a:pt x="768" y="704"/>
                </a:cubicBezTo>
                <a:cubicBezTo>
                  <a:pt x="804" y="659"/>
                  <a:pt x="831" y="608"/>
                  <a:pt x="847" y="552"/>
                </a:cubicBezTo>
                <a:cubicBezTo>
                  <a:pt x="1062" y="552"/>
                  <a:pt x="1062" y="552"/>
                  <a:pt x="1062" y="552"/>
                </a:cubicBezTo>
                <a:cubicBezTo>
                  <a:pt x="1071" y="566"/>
                  <a:pt x="1086" y="576"/>
                  <a:pt x="1104" y="576"/>
                </a:cubicBezTo>
                <a:cubicBezTo>
                  <a:pt x="1131" y="576"/>
                  <a:pt x="1152" y="555"/>
                  <a:pt x="1152" y="528"/>
                </a:cubicBezTo>
                <a:cubicBezTo>
                  <a:pt x="1152" y="501"/>
                  <a:pt x="1131" y="480"/>
                  <a:pt x="1104" y="480"/>
                </a:cubicBezTo>
                <a:cubicBezTo>
                  <a:pt x="1086" y="480"/>
                  <a:pt x="1071" y="490"/>
                  <a:pt x="1062" y="504"/>
                </a:cubicBezTo>
                <a:cubicBezTo>
                  <a:pt x="858" y="504"/>
                  <a:pt x="858" y="504"/>
                  <a:pt x="858" y="504"/>
                </a:cubicBezTo>
                <a:cubicBezTo>
                  <a:pt x="862" y="481"/>
                  <a:pt x="864" y="457"/>
                  <a:pt x="864" y="432"/>
                </a:cubicBezTo>
                <a:cubicBezTo>
                  <a:pt x="864" y="407"/>
                  <a:pt x="862" y="383"/>
                  <a:pt x="858" y="360"/>
                </a:cubicBezTo>
                <a:cubicBezTo>
                  <a:pt x="1062" y="360"/>
                  <a:pt x="1062" y="360"/>
                  <a:pt x="1062" y="360"/>
                </a:cubicBezTo>
                <a:cubicBezTo>
                  <a:pt x="1071" y="374"/>
                  <a:pt x="1086" y="384"/>
                  <a:pt x="1104" y="384"/>
                </a:cubicBezTo>
                <a:close/>
                <a:moveTo>
                  <a:pt x="768" y="432"/>
                </a:moveTo>
                <a:cubicBezTo>
                  <a:pt x="768" y="457"/>
                  <a:pt x="765" y="481"/>
                  <a:pt x="760" y="504"/>
                </a:cubicBezTo>
                <a:cubicBezTo>
                  <a:pt x="730" y="504"/>
                  <a:pt x="730" y="504"/>
                  <a:pt x="730" y="504"/>
                </a:cubicBezTo>
                <a:cubicBezTo>
                  <a:pt x="670" y="444"/>
                  <a:pt x="670" y="444"/>
                  <a:pt x="670" y="444"/>
                </a:cubicBezTo>
                <a:cubicBezTo>
                  <a:pt x="671" y="440"/>
                  <a:pt x="672" y="436"/>
                  <a:pt x="672" y="432"/>
                </a:cubicBezTo>
                <a:cubicBezTo>
                  <a:pt x="672" y="405"/>
                  <a:pt x="651" y="384"/>
                  <a:pt x="624" y="384"/>
                </a:cubicBezTo>
                <a:cubicBezTo>
                  <a:pt x="597" y="384"/>
                  <a:pt x="576" y="405"/>
                  <a:pt x="576" y="432"/>
                </a:cubicBezTo>
                <a:cubicBezTo>
                  <a:pt x="576" y="459"/>
                  <a:pt x="597" y="480"/>
                  <a:pt x="624" y="480"/>
                </a:cubicBezTo>
                <a:cubicBezTo>
                  <a:pt x="628" y="480"/>
                  <a:pt x="632" y="479"/>
                  <a:pt x="636" y="478"/>
                </a:cubicBezTo>
                <a:cubicBezTo>
                  <a:pt x="710" y="552"/>
                  <a:pt x="710" y="552"/>
                  <a:pt x="710" y="552"/>
                </a:cubicBezTo>
                <a:cubicBezTo>
                  <a:pt x="746" y="552"/>
                  <a:pt x="746" y="552"/>
                  <a:pt x="746" y="552"/>
                </a:cubicBezTo>
                <a:cubicBezTo>
                  <a:pt x="729" y="597"/>
                  <a:pt x="703" y="636"/>
                  <a:pt x="670" y="670"/>
                </a:cubicBezTo>
                <a:cubicBezTo>
                  <a:pt x="432" y="432"/>
                  <a:pt x="432" y="432"/>
                  <a:pt x="432" y="432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246"/>
                  <a:pt x="246" y="96"/>
                  <a:pt x="432" y="96"/>
                </a:cubicBezTo>
                <a:cubicBezTo>
                  <a:pt x="491" y="96"/>
                  <a:pt x="547" y="111"/>
                  <a:pt x="596" y="139"/>
                </a:cubicBezTo>
                <a:cubicBezTo>
                  <a:pt x="540" y="194"/>
                  <a:pt x="540" y="194"/>
                  <a:pt x="540" y="194"/>
                </a:cubicBezTo>
                <a:cubicBezTo>
                  <a:pt x="536" y="193"/>
                  <a:pt x="532" y="192"/>
                  <a:pt x="528" y="192"/>
                </a:cubicBezTo>
                <a:cubicBezTo>
                  <a:pt x="501" y="192"/>
                  <a:pt x="480" y="213"/>
                  <a:pt x="480" y="240"/>
                </a:cubicBezTo>
                <a:cubicBezTo>
                  <a:pt x="480" y="267"/>
                  <a:pt x="501" y="288"/>
                  <a:pt x="528" y="288"/>
                </a:cubicBezTo>
                <a:cubicBezTo>
                  <a:pt x="555" y="288"/>
                  <a:pt x="576" y="267"/>
                  <a:pt x="576" y="240"/>
                </a:cubicBezTo>
                <a:cubicBezTo>
                  <a:pt x="576" y="236"/>
                  <a:pt x="575" y="232"/>
                  <a:pt x="574" y="228"/>
                </a:cubicBezTo>
                <a:cubicBezTo>
                  <a:pt x="634" y="168"/>
                  <a:pt x="634" y="168"/>
                  <a:pt x="634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87" y="205"/>
                  <a:pt x="724" y="255"/>
                  <a:pt x="746" y="312"/>
                </a:cubicBezTo>
                <a:cubicBezTo>
                  <a:pt x="442" y="312"/>
                  <a:pt x="442" y="312"/>
                  <a:pt x="442" y="312"/>
                </a:cubicBezTo>
                <a:cubicBezTo>
                  <a:pt x="382" y="252"/>
                  <a:pt x="382" y="252"/>
                  <a:pt x="382" y="252"/>
                </a:cubicBezTo>
                <a:cubicBezTo>
                  <a:pt x="383" y="248"/>
                  <a:pt x="384" y="244"/>
                  <a:pt x="384" y="240"/>
                </a:cubicBezTo>
                <a:cubicBezTo>
                  <a:pt x="384" y="213"/>
                  <a:pt x="363" y="192"/>
                  <a:pt x="336" y="192"/>
                </a:cubicBezTo>
                <a:cubicBezTo>
                  <a:pt x="309" y="192"/>
                  <a:pt x="288" y="213"/>
                  <a:pt x="288" y="240"/>
                </a:cubicBezTo>
                <a:cubicBezTo>
                  <a:pt x="288" y="267"/>
                  <a:pt x="309" y="288"/>
                  <a:pt x="336" y="288"/>
                </a:cubicBezTo>
                <a:cubicBezTo>
                  <a:pt x="340" y="288"/>
                  <a:pt x="344" y="287"/>
                  <a:pt x="348" y="286"/>
                </a:cubicBezTo>
                <a:cubicBezTo>
                  <a:pt x="422" y="360"/>
                  <a:pt x="422" y="360"/>
                  <a:pt x="422" y="360"/>
                </a:cubicBezTo>
                <a:cubicBezTo>
                  <a:pt x="760" y="360"/>
                  <a:pt x="760" y="360"/>
                  <a:pt x="760" y="360"/>
                </a:cubicBezTo>
                <a:cubicBezTo>
                  <a:pt x="765" y="383"/>
                  <a:pt x="768" y="407"/>
                  <a:pt x="768" y="43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0EA70-1658-4AE2-8ECE-7E6A9925526E}"/>
              </a:ext>
            </a:extLst>
          </p:cNvPr>
          <p:cNvSpPr/>
          <p:nvPr/>
        </p:nvSpPr>
        <p:spPr>
          <a:xfrm>
            <a:off x="570499" y="2191038"/>
            <a:ext cx="6351409" cy="1417443"/>
          </a:xfrm>
          <a:prstGeom prst="rect">
            <a:avLst/>
          </a:prstGeom>
          <a:noFill/>
          <a:ln w="19050">
            <a:solidFill>
              <a:srgbClr val="D9D9D9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0" dirty="0">
                <a:solidFill>
                  <a:srgbClr val="000000"/>
                </a:solidFill>
              </a:rPr>
              <a:t>Review and confirm the leading trends/disruptors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0" dirty="0">
                <a:solidFill>
                  <a:srgbClr val="000000"/>
                </a:solidFill>
              </a:rPr>
              <a:t>Industry Trends are modelled against the DXC Industry Business Value Frameworks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0" dirty="0">
                <a:solidFill>
                  <a:srgbClr val="000000"/>
                </a:solidFill>
              </a:rPr>
              <a:t>Industry &gt; Sub-Industry &gt; Business Area &gt; </a:t>
            </a:r>
            <a:r>
              <a:rPr lang="en-GB" sz="1200" b="1" kern="0" dirty="0">
                <a:solidFill>
                  <a:srgbClr val="000000"/>
                </a:solidFill>
              </a:rPr>
              <a:t>Trend Use Case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D590B-2B38-4859-801D-E4275D2EB66E}"/>
              </a:ext>
            </a:extLst>
          </p:cNvPr>
          <p:cNvSpPr/>
          <p:nvPr/>
        </p:nvSpPr>
        <p:spPr>
          <a:xfrm>
            <a:off x="177207" y="4308403"/>
            <a:ext cx="8022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hlinkClick r:id="rId2"/>
              </a:rPr>
              <a:t>https://github.com/dxc-technology/dxc-digitalexplorer/blob/master/training/Trends/ContributingTrends/readme.md</a:t>
            </a:r>
            <a:endParaRPr lang="en-GB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B50722-7BAB-4E3A-80A3-3723FD95A7FF}"/>
              </a:ext>
            </a:extLst>
          </p:cNvPr>
          <p:cNvCxnSpPr/>
          <p:nvPr/>
        </p:nvCxnSpPr>
        <p:spPr>
          <a:xfrm>
            <a:off x="7315200" y="609600"/>
            <a:ext cx="0" cy="6597445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2CE0C6-DEF0-4EFB-99F0-30193201C95A}"/>
              </a:ext>
            </a:extLst>
          </p:cNvPr>
          <p:cNvSpPr txBox="1"/>
          <p:nvPr/>
        </p:nvSpPr>
        <p:spPr>
          <a:xfrm>
            <a:off x="7423354" y="589935"/>
            <a:ext cx="270279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Team coaches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0BBB6-944B-4F91-8A4C-999B2B526BAB}"/>
              </a:ext>
            </a:extLst>
          </p:cNvPr>
          <p:cNvSpPr txBox="1"/>
          <p:nvPr/>
        </p:nvSpPr>
        <p:spPr>
          <a:xfrm>
            <a:off x="7568902" y="1502026"/>
            <a:ext cx="5284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u="sng" dirty="0"/>
              <a:t>Pre Week1</a:t>
            </a:r>
          </a:p>
          <a:p>
            <a:r>
              <a:rPr lang="en-GB" sz="1800" dirty="0"/>
              <a:t>Share the submit trends training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u="sng" dirty="0"/>
              <a:t>Week 1</a:t>
            </a:r>
          </a:p>
          <a:p>
            <a:endParaRPr lang="en-GB" sz="1800" dirty="0"/>
          </a:p>
          <a:p>
            <a:r>
              <a:rPr lang="en-GB" sz="1800" dirty="0"/>
              <a:t>Work with team captains to review/approve trends</a:t>
            </a:r>
          </a:p>
        </p:txBody>
      </p:sp>
    </p:spTree>
    <p:extLst>
      <p:ext uri="{BB962C8B-B14F-4D97-AF65-F5344CB8AC3E}">
        <p14:creationId xmlns:p14="http://schemas.microsoft.com/office/powerpoint/2010/main" val="89474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FBFFD-908B-48F1-A59E-2693F983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trend model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C62B1B-2961-49FF-A81F-6AF77230B799}"/>
              </a:ext>
            </a:extLst>
          </p:cNvPr>
          <p:cNvSpPr/>
          <p:nvPr/>
        </p:nvSpPr>
        <p:spPr>
          <a:xfrm>
            <a:off x="1388807" y="2930013"/>
            <a:ext cx="2045109" cy="2045109"/>
          </a:xfrm>
          <a:prstGeom prst="ellipse">
            <a:avLst/>
          </a:prstGeom>
          <a:solidFill>
            <a:srgbClr val="C9919A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Trend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A8AD88-6254-4FEB-B691-F3AB42F78F2B}"/>
              </a:ext>
            </a:extLst>
          </p:cNvPr>
          <p:cNvSpPr/>
          <p:nvPr/>
        </p:nvSpPr>
        <p:spPr>
          <a:xfrm>
            <a:off x="4658033" y="2930010"/>
            <a:ext cx="2045109" cy="2045109"/>
          </a:xfrm>
          <a:prstGeom prst="ellipse">
            <a:avLst/>
          </a:prstGeom>
          <a:solidFill>
            <a:srgbClr val="0570B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Industry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712231-6FA1-48F3-BB90-6AA257EBC8D9}"/>
              </a:ext>
            </a:extLst>
          </p:cNvPr>
          <p:cNvSpPr/>
          <p:nvPr/>
        </p:nvSpPr>
        <p:spPr>
          <a:xfrm>
            <a:off x="7927259" y="2930009"/>
            <a:ext cx="2045109" cy="2045109"/>
          </a:xfrm>
          <a:prstGeom prst="ellipse">
            <a:avLst/>
          </a:prstGeom>
          <a:solidFill>
            <a:srgbClr val="3690C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Sub</a:t>
            </a:r>
            <a:br>
              <a:rPr lang="en-GB" sz="2400" dirty="0"/>
            </a:br>
            <a:r>
              <a:rPr lang="en-GB" sz="2400" dirty="0"/>
              <a:t>Industry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352E96-ECA1-4FA7-ABA7-69A30106BFA3}"/>
              </a:ext>
            </a:extLst>
          </p:cNvPr>
          <p:cNvSpPr/>
          <p:nvPr/>
        </p:nvSpPr>
        <p:spPr>
          <a:xfrm>
            <a:off x="11196485" y="2930008"/>
            <a:ext cx="2045109" cy="2045109"/>
          </a:xfrm>
          <a:prstGeom prst="ellipse">
            <a:avLst/>
          </a:prstGeom>
          <a:solidFill>
            <a:srgbClr val="74A9CF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Value Chain / Business Area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6AE4A4-C498-4ED5-B8E2-DE344B58AF2F}"/>
              </a:ext>
            </a:extLst>
          </p:cNvPr>
          <p:cNvCxnSpPr>
            <a:stCxn id="3" idx="6"/>
            <a:endCxn id="4" idx="2"/>
          </p:cNvCxnSpPr>
          <p:nvPr/>
        </p:nvCxnSpPr>
        <p:spPr>
          <a:xfrm flipV="1">
            <a:off x="3433916" y="3952565"/>
            <a:ext cx="1224117" cy="3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59482E-3871-46B6-B2D3-1CFE13CCBFF4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6703142" y="3952564"/>
            <a:ext cx="1224117" cy="1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521651-265D-425A-B45D-AD97EF420D24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9972368" y="3952563"/>
            <a:ext cx="1224117" cy="1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76513E4-F2E9-460F-82B1-539B747D9712}"/>
              </a:ext>
            </a:extLst>
          </p:cNvPr>
          <p:cNvSpPr txBox="1"/>
          <p:nvPr/>
        </p:nvSpPr>
        <p:spPr>
          <a:xfrm>
            <a:off x="719231" y="5070449"/>
            <a:ext cx="3384260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Name &amp; </a:t>
            </a:r>
            <a:br>
              <a:rPr lang="en-GB" dirty="0"/>
            </a:br>
            <a:r>
              <a:rPr lang="en-GB" dirty="0"/>
              <a:t>General description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12CD27-F93C-4C75-988C-18CF01D1CE82}"/>
              </a:ext>
            </a:extLst>
          </p:cNvPr>
          <p:cNvSpPr txBox="1"/>
          <p:nvPr/>
        </p:nvSpPr>
        <p:spPr>
          <a:xfrm>
            <a:off x="10609463" y="5070449"/>
            <a:ext cx="321915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Industry Use Case</a:t>
            </a:r>
          </a:p>
          <a:p>
            <a:pPr algn="ctr"/>
            <a:r>
              <a:rPr lang="en-GB" dirty="0"/>
              <a:t>Maturity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21504C-7621-448E-B993-59A8C8BBF2E3}"/>
              </a:ext>
            </a:extLst>
          </p:cNvPr>
          <p:cNvCxnSpPr/>
          <p:nvPr/>
        </p:nvCxnSpPr>
        <p:spPr>
          <a:xfrm>
            <a:off x="5063613" y="2057399"/>
            <a:ext cx="8101781" cy="0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AE3A79-8E80-4A61-AA13-AD2CE412001A}"/>
              </a:ext>
            </a:extLst>
          </p:cNvPr>
          <p:cNvSpPr txBox="1"/>
          <p:nvPr/>
        </p:nvSpPr>
        <p:spPr>
          <a:xfrm>
            <a:off x="5063613" y="1609623"/>
            <a:ext cx="6827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i="1" dirty="0"/>
              <a:t>Aligns to the DXC Industry Business Value Framework</a:t>
            </a:r>
          </a:p>
        </p:txBody>
      </p:sp>
    </p:spTree>
    <p:extLst>
      <p:ext uri="{BB962C8B-B14F-4D97-AF65-F5344CB8AC3E}">
        <p14:creationId xmlns:p14="http://schemas.microsoft.com/office/powerpoint/2010/main" val="78018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B777E3-5533-4BA7-90E7-05C61FA11A6A}"/>
              </a:ext>
            </a:extLst>
          </p:cNvPr>
          <p:cNvSpPr/>
          <p:nvPr/>
        </p:nvSpPr>
        <p:spPr>
          <a:xfrm>
            <a:off x="519199" y="1618755"/>
            <a:ext cx="6351411" cy="548167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Week 2: Client Insights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0EA70-1658-4AE2-8ECE-7E6A9925526E}"/>
              </a:ext>
            </a:extLst>
          </p:cNvPr>
          <p:cNvSpPr/>
          <p:nvPr/>
        </p:nvSpPr>
        <p:spPr>
          <a:xfrm>
            <a:off x="519201" y="2175135"/>
            <a:ext cx="6351409" cy="141744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0" dirty="0">
                <a:solidFill>
                  <a:srgbClr val="000000"/>
                </a:solidFill>
              </a:rPr>
              <a:t>Create a workspace in your assigned group for your clients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1" kern="0" dirty="0">
                <a:solidFill>
                  <a:srgbClr val="000000"/>
                </a:solidFill>
              </a:rPr>
              <a:t>Investor reports, Strategic papers, latest RFP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 b="1" kern="0" dirty="0">
              <a:solidFill>
                <a:srgbClr val="000000"/>
              </a:solidFill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1" kern="0" dirty="0">
                <a:solidFill>
                  <a:srgbClr val="000000"/>
                </a:solidFill>
              </a:rPr>
              <a:t>Recommendation : Complete the Digital Explorer Yellow Belt Training</a:t>
            </a:r>
          </a:p>
        </p:txBody>
      </p:sp>
      <p:sp>
        <p:nvSpPr>
          <p:cNvPr id="9" name="Freeform 121">
            <a:extLst>
              <a:ext uri="{FF2B5EF4-FFF2-40B4-BE49-F238E27FC236}">
                <a16:creationId xmlns:a16="http://schemas.microsoft.com/office/drawing/2014/main" id="{581D652D-9024-4FB6-9529-9485E52DF6E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4357" y="1750128"/>
            <a:ext cx="488472" cy="285420"/>
          </a:xfrm>
          <a:custGeom>
            <a:avLst/>
            <a:gdLst>
              <a:gd name="T0" fmla="*/ 576 w 1152"/>
              <a:gd name="T1" fmla="*/ 571 h 672"/>
              <a:gd name="T2" fmla="*/ 336 w 1152"/>
              <a:gd name="T3" fmla="*/ 672 h 672"/>
              <a:gd name="T4" fmla="*/ 0 w 1152"/>
              <a:gd name="T5" fmla="*/ 336 h 672"/>
              <a:gd name="T6" fmla="*/ 336 w 1152"/>
              <a:gd name="T7" fmla="*/ 0 h 672"/>
              <a:gd name="T8" fmla="*/ 576 w 1152"/>
              <a:gd name="T9" fmla="*/ 101 h 672"/>
              <a:gd name="T10" fmla="*/ 480 w 1152"/>
              <a:gd name="T11" fmla="*/ 336 h 672"/>
              <a:gd name="T12" fmla="*/ 576 w 1152"/>
              <a:gd name="T13" fmla="*/ 571 h 672"/>
              <a:gd name="T14" fmla="*/ 816 w 1152"/>
              <a:gd name="T15" fmla="*/ 0 h 672"/>
              <a:gd name="T16" fmla="*/ 576 w 1152"/>
              <a:gd name="T17" fmla="*/ 101 h 672"/>
              <a:gd name="T18" fmla="*/ 672 w 1152"/>
              <a:gd name="T19" fmla="*/ 336 h 672"/>
              <a:gd name="T20" fmla="*/ 576 w 1152"/>
              <a:gd name="T21" fmla="*/ 571 h 672"/>
              <a:gd name="T22" fmla="*/ 816 w 1152"/>
              <a:gd name="T23" fmla="*/ 672 h 672"/>
              <a:gd name="T24" fmla="*/ 1152 w 1152"/>
              <a:gd name="T25" fmla="*/ 336 h 672"/>
              <a:gd name="T26" fmla="*/ 816 w 1152"/>
              <a:gd name="T2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2" h="672">
                <a:moveTo>
                  <a:pt x="576" y="571"/>
                </a:moveTo>
                <a:cubicBezTo>
                  <a:pt x="515" y="633"/>
                  <a:pt x="430" y="672"/>
                  <a:pt x="336" y="672"/>
                </a:cubicBezTo>
                <a:cubicBezTo>
                  <a:pt x="150" y="672"/>
                  <a:pt x="0" y="522"/>
                  <a:pt x="0" y="336"/>
                </a:cubicBezTo>
                <a:cubicBezTo>
                  <a:pt x="0" y="150"/>
                  <a:pt x="150" y="0"/>
                  <a:pt x="336" y="0"/>
                </a:cubicBezTo>
                <a:cubicBezTo>
                  <a:pt x="430" y="0"/>
                  <a:pt x="515" y="39"/>
                  <a:pt x="576" y="101"/>
                </a:cubicBezTo>
                <a:cubicBezTo>
                  <a:pt x="517" y="162"/>
                  <a:pt x="480" y="244"/>
                  <a:pt x="480" y="336"/>
                </a:cubicBezTo>
                <a:cubicBezTo>
                  <a:pt x="480" y="428"/>
                  <a:pt x="517" y="510"/>
                  <a:pt x="576" y="571"/>
                </a:cubicBezTo>
                <a:close/>
                <a:moveTo>
                  <a:pt x="816" y="0"/>
                </a:moveTo>
                <a:cubicBezTo>
                  <a:pt x="722" y="0"/>
                  <a:pt x="637" y="39"/>
                  <a:pt x="576" y="101"/>
                </a:cubicBezTo>
                <a:cubicBezTo>
                  <a:pt x="635" y="162"/>
                  <a:pt x="672" y="244"/>
                  <a:pt x="672" y="336"/>
                </a:cubicBezTo>
                <a:cubicBezTo>
                  <a:pt x="672" y="428"/>
                  <a:pt x="635" y="510"/>
                  <a:pt x="576" y="571"/>
                </a:cubicBezTo>
                <a:cubicBezTo>
                  <a:pt x="637" y="633"/>
                  <a:pt x="722" y="672"/>
                  <a:pt x="816" y="672"/>
                </a:cubicBezTo>
                <a:cubicBezTo>
                  <a:pt x="1002" y="672"/>
                  <a:pt x="1152" y="522"/>
                  <a:pt x="1152" y="336"/>
                </a:cubicBezTo>
                <a:cubicBezTo>
                  <a:pt x="1152" y="150"/>
                  <a:pt x="1002" y="0"/>
                  <a:pt x="8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FE68AB-769B-4F94-AAA6-6CE88B549784}"/>
              </a:ext>
            </a:extLst>
          </p:cNvPr>
          <p:cNvCxnSpPr/>
          <p:nvPr/>
        </p:nvCxnSpPr>
        <p:spPr>
          <a:xfrm>
            <a:off x="7315200" y="593697"/>
            <a:ext cx="0" cy="6597445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57EA76-994A-4BB2-9B61-61B259BA6BD5}"/>
              </a:ext>
            </a:extLst>
          </p:cNvPr>
          <p:cNvSpPr txBox="1"/>
          <p:nvPr/>
        </p:nvSpPr>
        <p:spPr>
          <a:xfrm>
            <a:off x="7625758" y="577793"/>
            <a:ext cx="270279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Team coaches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51212F-C127-466B-8B55-29A052EF80AE}"/>
              </a:ext>
            </a:extLst>
          </p:cNvPr>
          <p:cNvSpPr txBox="1"/>
          <p:nvPr/>
        </p:nvSpPr>
        <p:spPr>
          <a:xfrm>
            <a:off x="7568902" y="1502026"/>
            <a:ext cx="577594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u="sng" dirty="0"/>
              <a:t>Pre Week2</a:t>
            </a:r>
          </a:p>
          <a:p>
            <a:endParaRPr lang="en-GB" sz="1800" dirty="0"/>
          </a:p>
          <a:p>
            <a:r>
              <a:rPr lang="en-GB" sz="1800" dirty="0"/>
              <a:t>Create workgroup for each team (Dave)</a:t>
            </a:r>
          </a:p>
          <a:p>
            <a:endParaRPr lang="en-GB" sz="1800" dirty="0"/>
          </a:p>
          <a:p>
            <a:r>
              <a:rPr lang="en-GB" sz="1800" u="sng" dirty="0"/>
              <a:t>Post Week 1 posts</a:t>
            </a:r>
          </a:p>
          <a:p>
            <a:r>
              <a:rPr lang="en-GB" sz="1800" dirty="0"/>
              <a:t>Overview of new trends added</a:t>
            </a:r>
          </a:p>
          <a:p>
            <a:r>
              <a:rPr lang="en-GB" sz="1800" dirty="0"/>
              <a:t>Suggestions for other teams to add to their use cases?</a:t>
            </a:r>
          </a:p>
          <a:p>
            <a:endParaRPr lang="en-GB" sz="1800" dirty="0"/>
          </a:p>
          <a:p>
            <a:r>
              <a:rPr lang="en-GB" sz="1800" u="sng" dirty="0"/>
              <a:t>Week 2</a:t>
            </a:r>
          </a:p>
          <a:p>
            <a:endParaRPr lang="en-GB" sz="1800" dirty="0"/>
          </a:p>
          <a:p>
            <a:r>
              <a:rPr lang="en-GB" sz="1800" dirty="0"/>
              <a:t>Support teams with sourcing content</a:t>
            </a:r>
          </a:p>
          <a:p>
            <a:endParaRPr lang="en-GB" sz="1800" dirty="0"/>
          </a:p>
          <a:p>
            <a:r>
              <a:rPr lang="en-GB" sz="1800" dirty="0"/>
              <a:t>Keep a watch on workgroup and client names</a:t>
            </a:r>
          </a:p>
          <a:p>
            <a:r>
              <a:rPr lang="en-GB" sz="1800" dirty="0"/>
              <a:t>Add client names to workgroup 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4CCB94-1767-4BEF-88CB-69DD23EB6FD8}"/>
              </a:ext>
            </a:extLst>
          </p:cNvPr>
          <p:cNvSpPr/>
          <p:nvPr/>
        </p:nvSpPr>
        <p:spPr>
          <a:xfrm>
            <a:off x="310558" y="5527245"/>
            <a:ext cx="7315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800" dirty="0"/>
              <a:t>Already done?   Please recreate within the dedicated group for </a:t>
            </a:r>
            <a:r>
              <a:rPr lang="en-GB" sz="1800" dirty="0" err="1"/>
              <a:t>shareathon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2520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FE68AB-769B-4F94-AAA6-6CE88B549784}"/>
              </a:ext>
            </a:extLst>
          </p:cNvPr>
          <p:cNvCxnSpPr/>
          <p:nvPr/>
        </p:nvCxnSpPr>
        <p:spPr>
          <a:xfrm>
            <a:off x="7315200" y="609600"/>
            <a:ext cx="0" cy="6597445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57EA76-994A-4BB2-9B61-61B259BA6BD5}"/>
              </a:ext>
            </a:extLst>
          </p:cNvPr>
          <p:cNvSpPr txBox="1"/>
          <p:nvPr/>
        </p:nvSpPr>
        <p:spPr>
          <a:xfrm>
            <a:off x="7315200" y="589935"/>
            <a:ext cx="270279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Team coaches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FAEEB3-F747-4B25-BDB2-3D79E89CD36E}"/>
              </a:ext>
            </a:extLst>
          </p:cNvPr>
          <p:cNvGrpSpPr/>
          <p:nvPr/>
        </p:nvGrpSpPr>
        <p:grpSpPr>
          <a:xfrm>
            <a:off x="432846" y="1634658"/>
            <a:ext cx="6351411" cy="1973823"/>
            <a:chOff x="432846" y="1634658"/>
            <a:chExt cx="6351411" cy="19738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B777E3-5533-4BA7-90E7-05C61FA11A6A}"/>
                </a:ext>
              </a:extLst>
            </p:cNvPr>
            <p:cNvSpPr/>
            <p:nvPr/>
          </p:nvSpPr>
          <p:spPr>
            <a:xfrm>
              <a:off x="432846" y="1634658"/>
              <a:ext cx="6351411" cy="548167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Week 3: Solutions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F0EA70-1658-4AE2-8ECE-7E6A9925526E}"/>
                </a:ext>
              </a:extLst>
            </p:cNvPr>
            <p:cNvSpPr/>
            <p:nvPr/>
          </p:nvSpPr>
          <p:spPr>
            <a:xfrm>
              <a:off x="432848" y="2191038"/>
              <a:ext cx="6351409" cy="1417443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200" kern="0" dirty="0">
                  <a:solidFill>
                    <a:srgbClr val="000000"/>
                  </a:solidFill>
                </a:rPr>
                <a:t>Discuss and Review the showcase solutions to be added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200" b="1" kern="0" dirty="0">
                  <a:solidFill>
                    <a:srgbClr val="000000"/>
                  </a:solidFill>
                </a:rPr>
                <a:t>Add the solution into Digital Explorer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EDF5D8B-EA20-475F-8A66-10E3CC0875BE}"/>
                </a:ext>
              </a:extLst>
            </p:cNvPr>
            <p:cNvGrpSpPr>
              <a:grpSpLocks/>
            </p:cNvGrpSpPr>
            <p:nvPr/>
          </p:nvGrpSpPr>
          <p:grpSpPr>
            <a:xfrm>
              <a:off x="604224" y="1737372"/>
              <a:ext cx="342737" cy="342737"/>
              <a:chOff x="9857502" y="48105692"/>
              <a:chExt cx="822325" cy="823912"/>
            </a:xfrm>
            <a:solidFill>
              <a:srgbClr val="000000"/>
            </a:solidFill>
          </p:grpSpPr>
          <p:sp>
            <p:nvSpPr>
              <p:cNvPr id="20" name="Freeform 80">
                <a:extLst>
                  <a:ext uri="{FF2B5EF4-FFF2-40B4-BE49-F238E27FC236}">
                    <a16:creationId xmlns:a16="http://schemas.microsoft.com/office/drawing/2014/main" id="{75CDF2B7-158C-4DE6-BF30-BC4D36C6D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7502" y="48243804"/>
                <a:ext cx="685800" cy="685800"/>
              </a:xfrm>
              <a:custGeom>
                <a:avLst/>
                <a:gdLst>
                  <a:gd name="T0" fmla="*/ 345 w 432"/>
                  <a:gd name="T1" fmla="*/ 346 h 432"/>
                  <a:gd name="T2" fmla="*/ 86 w 432"/>
                  <a:gd name="T3" fmla="*/ 346 h 432"/>
                  <a:gd name="T4" fmla="*/ 86 w 432"/>
                  <a:gd name="T5" fmla="*/ 86 h 432"/>
                  <a:gd name="T6" fmla="*/ 216 w 432"/>
                  <a:gd name="T7" fmla="*/ 86 h 432"/>
                  <a:gd name="T8" fmla="*/ 216 w 432"/>
                  <a:gd name="T9" fmla="*/ 0 h 432"/>
                  <a:gd name="T10" fmla="*/ 0 w 432"/>
                  <a:gd name="T11" fmla="*/ 0 h 432"/>
                  <a:gd name="T12" fmla="*/ 0 w 432"/>
                  <a:gd name="T13" fmla="*/ 432 h 432"/>
                  <a:gd name="T14" fmla="*/ 432 w 432"/>
                  <a:gd name="T15" fmla="*/ 432 h 432"/>
                  <a:gd name="T16" fmla="*/ 432 w 432"/>
                  <a:gd name="T17" fmla="*/ 216 h 432"/>
                  <a:gd name="T18" fmla="*/ 345 w 432"/>
                  <a:gd name="T19" fmla="*/ 216 h 432"/>
                  <a:gd name="T20" fmla="*/ 345 w 432"/>
                  <a:gd name="T21" fmla="*/ 34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432">
                    <a:moveTo>
                      <a:pt x="345" y="346"/>
                    </a:moveTo>
                    <a:lnTo>
                      <a:pt x="86" y="346"/>
                    </a:lnTo>
                    <a:lnTo>
                      <a:pt x="86" y="86"/>
                    </a:lnTo>
                    <a:lnTo>
                      <a:pt x="216" y="8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432"/>
                    </a:lnTo>
                    <a:lnTo>
                      <a:pt x="432" y="432"/>
                    </a:lnTo>
                    <a:lnTo>
                      <a:pt x="432" y="216"/>
                    </a:lnTo>
                    <a:lnTo>
                      <a:pt x="345" y="216"/>
                    </a:lnTo>
                    <a:lnTo>
                      <a:pt x="345" y="3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81">
                <a:extLst>
                  <a:ext uri="{FF2B5EF4-FFF2-40B4-BE49-F238E27FC236}">
                    <a16:creationId xmlns:a16="http://schemas.microsoft.com/office/drawing/2014/main" id="{68273C46-AE08-40BB-B86E-7E97FD85E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6927" y="48105692"/>
                <a:ext cx="342900" cy="342900"/>
              </a:xfrm>
              <a:custGeom>
                <a:avLst/>
                <a:gdLst>
                  <a:gd name="T0" fmla="*/ 0 w 216"/>
                  <a:gd name="T1" fmla="*/ 87 h 216"/>
                  <a:gd name="T2" fmla="*/ 130 w 216"/>
                  <a:gd name="T3" fmla="*/ 87 h 216"/>
                  <a:gd name="T4" fmla="*/ 130 w 216"/>
                  <a:gd name="T5" fmla="*/ 216 h 216"/>
                  <a:gd name="T6" fmla="*/ 216 w 216"/>
                  <a:gd name="T7" fmla="*/ 216 h 216"/>
                  <a:gd name="T8" fmla="*/ 216 w 216"/>
                  <a:gd name="T9" fmla="*/ 0 h 216"/>
                  <a:gd name="T10" fmla="*/ 0 w 216"/>
                  <a:gd name="T11" fmla="*/ 0 h 216"/>
                  <a:gd name="T12" fmla="*/ 0 w 216"/>
                  <a:gd name="T13" fmla="*/ 87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" h="216">
                    <a:moveTo>
                      <a:pt x="0" y="87"/>
                    </a:moveTo>
                    <a:lnTo>
                      <a:pt x="130" y="87"/>
                    </a:lnTo>
                    <a:lnTo>
                      <a:pt x="130" y="216"/>
                    </a:lnTo>
                    <a:lnTo>
                      <a:pt x="216" y="21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Rectangle 82">
                <a:extLst>
                  <a:ext uri="{FF2B5EF4-FFF2-40B4-BE49-F238E27FC236}">
                    <a16:creationId xmlns:a16="http://schemas.microsoft.com/office/drawing/2014/main" id="{6FF3013D-8FEA-41F4-A671-7334558D0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2140" y="48518442"/>
                <a:ext cx="136525" cy="136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4517932-4FB5-4CE9-8E21-A4E03900DF17}"/>
              </a:ext>
            </a:extLst>
          </p:cNvPr>
          <p:cNvSpPr txBox="1"/>
          <p:nvPr/>
        </p:nvSpPr>
        <p:spPr>
          <a:xfrm>
            <a:off x="7568902" y="1502026"/>
            <a:ext cx="376256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u="sng" dirty="0"/>
              <a:t>Pre Week3</a:t>
            </a:r>
          </a:p>
          <a:p>
            <a:r>
              <a:rPr lang="en-GB" sz="1800" dirty="0"/>
              <a:t>Share the “submit solution” training</a:t>
            </a:r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u="sng" dirty="0"/>
              <a:t>Post Week 2 posts</a:t>
            </a:r>
          </a:p>
          <a:p>
            <a:r>
              <a:rPr lang="en-GB" sz="1800" dirty="0"/>
              <a:t>Overview of workgroup insights</a:t>
            </a:r>
            <a:br>
              <a:rPr lang="en-GB" sz="1800" dirty="0"/>
            </a:br>
            <a:r>
              <a:rPr lang="en-GB" sz="1800" dirty="0"/>
              <a:t>manual process through backend</a:t>
            </a:r>
          </a:p>
          <a:p>
            <a:endParaRPr lang="en-GB" sz="1800" dirty="0"/>
          </a:p>
          <a:p>
            <a:r>
              <a:rPr lang="en-GB" sz="1800" u="sng" dirty="0"/>
              <a:t>Week 3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9F3795-CDFC-40D6-A7D4-655EBAA8E748}"/>
              </a:ext>
            </a:extLst>
          </p:cNvPr>
          <p:cNvSpPr/>
          <p:nvPr/>
        </p:nvSpPr>
        <p:spPr>
          <a:xfrm>
            <a:off x="432846" y="4740004"/>
            <a:ext cx="60957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2"/>
              </a:rPr>
              <a:t>https://github.com/dxc-technology/dxc-digitalexplorer/blob/master/training/Solutions/SubmittingSolutions/readme.md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4903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B777E3-5533-4BA7-90E7-05C61FA11A6A}"/>
              </a:ext>
            </a:extLst>
          </p:cNvPr>
          <p:cNvSpPr/>
          <p:nvPr/>
        </p:nvSpPr>
        <p:spPr>
          <a:xfrm>
            <a:off x="464264" y="1605204"/>
            <a:ext cx="6351411" cy="54816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  <a:effectLst/>
        </p:spPr>
        <p:txBody>
          <a:bodyPr rtlCol="0" anchor="ctr"/>
          <a:lstStyle/>
          <a:p>
            <a:pPr lvl="0" algn="r" defTabSz="914400"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Week 4: </a:t>
            </a:r>
            <a:r>
              <a:rPr lang="en-GB" sz="1600" b="1" kern="0" dirty="0">
                <a:solidFill>
                  <a:srgbClr val="000000"/>
                </a:solidFill>
              </a:rPr>
              <a:t>Playbooks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0EA70-1658-4AE2-8ECE-7E6A9925526E}"/>
              </a:ext>
            </a:extLst>
          </p:cNvPr>
          <p:cNvSpPr/>
          <p:nvPr/>
        </p:nvSpPr>
        <p:spPr>
          <a:xfrm>
            <a:off x="464266" y="2161584"/>
            <a:ext cx="6351409" cy="141744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0" dirty="0">
                <a:solidFill>
                  <a:srgbClr val="000000"/>
                </a:solidFill>
              </a:rPr>
              <a:t>Discuss and Review the showcase solutions to be added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1" kern="0" dirty="0">
                <a:solidFill>
                  <a:srgbClr val="000000"/>
                </a:solidFill>
              </a:rPr>
              <a:t>Add the solution into Digital Explorer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FE68AB-769B-4F94-AAA6-6CE88B549784}"/>
              </a:ext>
            </a:extLst>
          </p:cNvPr>
          <p:cNvCxnSpPr/>
          <p:nvPr/>
        </p:nvCxnSpPr>
        <p:spPr>
          <a:xfrm>
            <a:off x="7315200" y="580146"/>
            <a:ext cx="0" cy="6597445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57EA76-994A-4BB2-9B61-61B259BA6BD5}"/>
              </a:ext>
            </a:extLst>
          </p:cNvPr>
          <p:cNvSpPr txBox="1"/>
          <p:nvPr/>
        </p:nvSpPr>
        <p:spPr>
          <a:xfrm>
            <a:off x="7503934" y="560481"/>
            <a:ext cx="270279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Team coaches</a:t>
            </a:r>
          </a:p>
        </p:txBody>
      </p:sp>
      <p:sp>
        <p:nvSpPr>
          <p:cNvPr id="12" name="Freeform 77">
            <a:extLst>
              <a:ext uri="{FF2B5EF4-FFF2-40B4-BE49-F238E27FC236}">
                <a16:creationId xmlns:a16="http://schemas.microsoft.com/office/drawing/2014/main" id="{04692BD9-0193-47E0-9625-77EB8D2E82E3}"/>
              </a:ext>
            </a:extLst>
          </p:cNvPr>
          <p:cNvSpPr>
            <a:spLocks noEditPoints="1"/>
          </p:cNvSpPr>
          <p:nvPr/>
        </p:nvSpPr>
        <p:spPr bwMode="auto">
          <a:xfrm>
            <a:off x="649869" y="1709945"/>
            <a:ext cx="342737" cy="342737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9970F9-1A6D-4BC5-9E35-B23B24A14FE3}"/>
              </a:ext>
            </a:extLst>
          </p:cNvPr>
          <p:cNvSpPr txBox="1"/>
          <p:nvPr/>
        </p:nvSpPr>
        <p:spPr>
          <a:xfrm>
            <a:off x="7568902" y="1502026"/>
            <a:ext cx="533992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u="sng" dirty="0"/>
              <a:t>Pre Week4</a:t>
            </a:r>
          </a:p>
          <a:p>
            <a:r>
              <a:rPr lang="en-GB" sz="1800" dirty="0"/>
              <a:t>Create playbook shelf (Dave)</a:t>
            </a:r>
          </a:p>
          <a:p>
            <a:r>
              <a:rPr lang="en-GB" sz="1800" dirty="0"/>
              <a:t>Share the playbook creator tips</a:t>
            </a:r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u="sng" dirty="0"/>
              <a:t>Post Week 3 input</a:t>
            </a:r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u="sng" dirty="0"/>
              <a:t>Week 4</a:t>
            </a:r>
          </a:p>
          <a:p>
            <a:endParaRPr lang="en-GB" sz="1800" dirty="0"/>
          </a:p>
          <a:p>
            <a:r>
              <a:rPr lang="en-GB" sz="1800" dirty="0"/>
              <a:t>Support teams with editor (markdown and images)</a:t>
            </a:r>
          </a:p>
          <a:p>
            <a:endParaRPr lang="en-GB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285A73-C9F2-4379-8E60-08DCE8739045}"/>
              </a:ext>
            </a:extLst>
          </p:cNvPr>
          <p:cNvSpPr/>
          <p:nvPr/>
        </p:nvSpPr>
        <p:spPr>
          <a:xfrm>
            <a:off x="737420" y="5287856"/>
            <a:ext cx="7315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800" dirty="0">
                <a:hlinkClick r:id="rId2"/>
              </a:rPr>
              <a:t>https://github.com/dxc-technology/dxc-digitalexplorer/blob/master/training/Playbooks/CreatorTips.md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67363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19630-7A54-437D-BF7B-52A053A1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23032-4DBB-4783-A291-9D7A3B561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040032" cy="51212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Foster global industry teams and communities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Capture key trends across all key industry segments (4-5 new/validated trends per industry)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Analyse our client’s digital challenges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Capture key industry showcase solutions (2-3 solutions per industry)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Publish and share across DXC</a:t>
            </a:r>
          </a:p>
        </p:txBody>
      </p:sp>
    </p:spTree>
    <p:extLst>
      <p:ext uri="{BB962C8B-B14F-4D97-AF65-F5344CB8AC3E}">
        <p14:creationId xmlns:p14="http://schemas.microsoft.com/office/powerpoint/2010/main" val="362514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19630-7A54-437D-BF7B-52A053A1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23032-4DBB-4783-A291-9D7A3B561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Leverage the DXC Digital Explorer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Regional CTO’s to name 1 CT for each industry</a:t>
            </a:r>
            <a:br>
              <a:rPr lang="en-GB" dirty="0"/>
            </a:br>
            <a:r>
              <a:rPr lang="en-GB" b="0" dirty="0"/>
              <a:t>Teams select 1 or more sub industries from the parent industry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Teams select a captain</a:t>
            </a:r>
            <a:br>
              <a:rPr lang="en-GB" dirty="0"/>
            </a:br>
            <a:r>
              <a:rPr lang="en-GB" b="0" dirty="0"/>
              <a:t>Captains responsible to drive and co-ordinate the team over the 4 sprints (Scrum master)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4 short sprints – 1 week per sprint  (Nov 4</a:t>
            </a:r>
            <a:r>
              <a:rPr lang="en-GB" baseline="30000" dirty="0"/>
              <a:t>th</a:t>
            </a:r>
            <a:r>
              <a:rPr lang="en-GB" dirty="0"/>
              <a:t> ~ Nov 29</a:t>
            </a:r>
            <a:r>
              <a:rPr lang="en-GB" baseline="30000" dirty="0"/>
              <a:t>th</a:t>
            </a:r>
            <a:r>
              <a:rPr lang="en-GB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Teams can reach out across all DXC org to enrol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21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03F80B-F994-4279-814A-8C030D040659}"/>
              </a:ext>
            </a:extLst>
          </p:cNvPr>
          <p:cNvSpPr/>
          <p:nvPr/>
        </p:nvSpPr>
        <p:spPr>
          <a:xfrm>
            <a:off x="5220789" y="7575966"/>
            <a:ext cx="4562139" cy="468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CBEC54A-22C8-441A-A597-5FFD1833D8BE}"/>
              </a:ext>
            </a:extLst>
          </p:cNvPr>
          <p:cNvGrpSpPr/>
          <p:nvPr/>
        </p:nvGrpSpPr>
        <p:grpSpPr>
          <a:xfrm>
            <a:off x="3179594" y="184977"/>
            <a:ext cx="7464967" cy="7859646"/>
            <a:chOff x="3179594" y="371460"/>
            <a:chExt cx="7464967" cy="785964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05C6CB7-4400-46D4-988F-5E23772C2A69}"/>
                </a:ext>
              </a:extLst>
            </p:cNvPr>
            <p:cNvGrpSpPr/>
            <p:nvPr/>
          </p:nvGrpSpPr>
          <p:grpSpPr>
            <a:xfrm>
              <a:off x="3179594" y="1684449"/>
              <a:ext cx="7464967" cy="6546657"/>
              <a:chOff x="285361" y="886804"/>
              <a:chExt cx="9715661" cy="852048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8282E4C-65F5-431D-A158-2A940AEEF605}"/>
                  </a:ext>
                </a:extLst>
              </p:cNvPr>
              <p:cNvGrpSpPr/>
              <p:nvPr/>
            </p:nvGrpSpPr>
            <p:grpSpPr>
              <a:xfrm>
                <a:off x="285361" y="886804"/>
                <a:ext cx="6351411" cy="1973823"/>
                <a:chOff x="570497" y="1634658"/>
                <a:chExt cx="6351411" cy="1973823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FEA0950-3289-4DB4-9832-0F4386FA0761}"/>
                    </a:ext>
                  </a:extLst>
                </p:cNvPr>
                <p:cNvSpPr/>
                <p:nvPr/>
              </p:nvSpPr>
              <p:spPr>
                <a:xfrm>
                  <a:off x="570497" y="1634658"/>
                  <a:ext cx="6351411" cy="548167"/>
                </a:xfrm>
                <a:prstGeom prst="rect">
                  <a:avLst/>
                </a:prstGeom>
                <a:solidFill>
                  <a:srgbClr val="D9D9D9"/>
                </a:solidFill>
                <a:ln w="19050">
                  <a:solidFill>
                    <a:srgbClr val="D9D9D9"/>
                  </a:solidFill>
                </a:ln>
                <a:effectLst/>
              </p:spPr>
              <p:txBody>
                <a:bodyPr rtlCol="0" anchor="ctr"/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Sprint 1: Digital Trends</a:t>
                  </a:r>
                </a:p>
              </p:txBody>
            </p:sp>
            <p:sp>
              <p:nvSpPr>
                <p:cNvPr id="6" name="Freeform 96">
                  <a:extLst>
                    <a:ext uri="{FF2B5EF4-FFF2-40B4-BE49-F238E27FC236}">
                      <a16:creationId xmlns:a16="http://schemas.microsoft.com/office/drawing/2014/main" id="{E8C901D0-EB3A-4099-BE8C-A011E7E4C5D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75849" y="1737372"/>
                  <a:ext cx="342737" cy="342737"/>
                </a:xfrm>
                <a:custGeom>
                  <a:avLst/>
                  <a:gdLst>
                    <a:gd name="T0" fmla="*/ 1152 w 1152"/>
                    <a:gd name="T1" fmla="*/ 336 h 1152"/>
                    <a:gd name="T2" fmla="*/ 1062 w 1152"/>
                    <a:gd name="T3" fmla="*/ 312 h 1152"/>
                    <a:gd name="T4" fmla="*/ 774 w 1152"/>
                    <a:gd name="T5" fmla="*/ 168 h 1152"/>
                    <a:gd name="T6" fmla="*/ 1104 w 1152"/>
                    <a:gd name="T7" fmla="*/ 192 h 1152"/>
                    <a:gd name="T8" fmla="*/ 1104 w 1152"/>
                    <a:gd name="T9" fmla="*/ 96 h 1152"/>
                    <a:gd name="T10" fmla="*/ 731 w 1152"/>
                    <a:gd name="T11" fmla="*/ 120 h 1152"/>
                    <a:gd name="T12" fmla="*/ 0 w 1152"/>
                    <a:gd name="T13" fmla="*/ 432 h 1152"/>
                    <a:gd name="T14" fmla="*/ 336 w 1152"/>
                    <a:gd name="T15" fmla="*/ 912 h 1152"/>
                    <a:gd name="T16" fmla="*/ 768 w 1152"/>
                    <a:gd name="T17" fmla="*/ 1152 h 1152"/>
                    <a:gd name="T18" fmla="*/ 847 w 1152"/>
                    <a:gd name="T19" fmla="*/ 552 h 1152"/>
                    <a:gd name="T20" fmla="*/ 1104 w 1152"/>
                    <a:gd name="T21" fmla="*/ 576 h 1152"/>
                    <a:gd name="T22" fmla="*/ 1104 w 1152"/>
                    <a:gd name="T23" fmla="*/ 480 h 1152"/>
                    <a:gd name="T24" fmla="*/ 858 w 1152"/>
                    <a:gd name="T25" fmla="*/ 504 h 1152"/>
                    <a:gd name="T26" fmla="*/ 858 w 1152"/>
                    <a:gd name="T27" fmla="*/ 360 h 1152"/>
                    <a:gd name="T28" fmla="*/ 1104 w 1152"/>
                    <a:gd name="T29" fmla="*/ 384 h 1152"/>
                    <a:gd name="T30" fmla="*/ 760 w 1152"/>
                    <a:gd name="T31" fmla="*/ 504 h 1152"/>
                    <a:gd name="T32" fmla="*/ 670 w 1152"/>
                    <a:gd name="T33" fmla="*/ 444 h 1152"/>
                    <a:gd name="T34" fmla="*/ 624 w 1152"/>
                    <a:gd name="T35" fmla="*/ 384 h 1152"/>
                    <a:gd name="T36" fmla="*/ 624 w 1152"/>
                    <a:gd name="T37" fmla="*/ 480 h 1152"/>
                    <a:gd name="T38" fmla="*/ 710 w 1152"/>
                    <a:gd name="T39" fmla="*/ 552 h 1152"/>
                    <a:gd name="T40" fmla="*/ 670 w 1152"/>
                    <a:gd name="T41" fmla="*/ 670 h 1152"/>
                    <a:gd name="T42" fmla="*/ 96 w 1152"/>
                    <a:gd name="T43" fmla="*/ 432 h 1152"/>
                    <a:gd name="T44" fmla="*/ 596 w 1152"/>
                    <a:gd name="T45" fmla="*/ 139 h 1152"/>
                    <a:gd name="T46" fmla="*/ 528 w 1152"/>
                    <a:gd name="T47" fmla="*/ 192 h 1152"/>
                    <a:gd name="T48" fmla="*/ 528 w 1152"/>
                    <a:gd name="T49" fmla="*/ 288 h 1152"/>
                    <a:gd name="T50" fmla="*/ 574 w 1152"/>
                    <a:gd name="T51" fmla="*/ 228 h 1152"/>
                    <a:gd name="T52" fmla="*/ 640 w 1152"/>
                    <a:gd name="T53" fmla="*/ 168 h 1152"/>
                    <a:gd name="T54" fmla="*/ 442 w 1152"/>
                    <a:gd name="T55" fmla="*/ 312 h 1152"/>
                    <a:gd name="T56" fmla="*/ 384 w 1152"/>
                    <a:gd name="T57" fmla="*/ 240 h 1152"/>
                    <a:gd name="T58" fmla="*/ 288 w 1152"/>
                    <a:gd name="T59" fmla="*/ 240 h 1152"/>
                    <a:gd name="T60" fmla="*/ 348 w 1152"/>
                    <a:gd name="T61" fmla="*/ 286 h 1152"/>
                    <a:gd name="T62" fmla="*/ 760 w 1152"/>
                    <a:gd name="T63" fmla="*/ 360 h 1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152" h="1152">
                      <a:moveTo>
                        <a:pt x="1104" y="384"/>
                      </a:moveTo>
                      <a:cubicBezTo>
                        <a:pt x="1131" y="384"/>
                        <a:pt x="1152" y="363"/>
                        <a:pt x="1152" y="336"/>
                      </a:cubicBezTo>
                      <a:cubicBezTo>
                        <a:pt x="1152" y="309"/>
                        <a:pt x="1131" y="288"/>
                        <a:pt x="1104" y="288"/>
                      </a:cubicBezTo>
                      <a:cubicBezTo>
                        <a:pt x="1086" y="288"/>
                        <a:pt x="1071" y="298"/>
                        <a:pt x="1062" y="312"/>
                      </a:cubicBezTo>
                      <a:cubicBezTo>
                        <a:pt x="847" y="312"/>
                        <a:pt x="847" y="312"/>
                        <a:pt x="847" y="312"/>
                      </a:cubicBezTo>
                      <a:cubicBezTo>
                        <a:pt x="832" y="259"/>
                        <a:pt x="807" y="210"/>
                        <a:pt x="774" y="168"/>
                      </a:cubicBezTo>
                      <a:cubicBezTo>
                        <a:pt x="1062" y="168"/>
                        <a:pt x="1062" y="168"/>
                        <a:pt x="1062" y="168"/>
                      </a:cubicBezTo>
                      <a:cubicBezTo>
                        <a:pt x="1071" y="182"/>
                        <a:pt x="1086" y="192"/>
                        <a:pt x="1104" y="192"/>
                      </a:cubicBezTo>
                      <a:cubicBezTo>
                        <a:pt x="1131" y="192"/>
                        <a:pt x="1152" y="171"/>
                        <a:pt x="1152" y="144"/>
                      </a:cubicBezTo>
                      <a:cubicBezTo>
                        <a:pt x="1152" y="117"/>
                        <a:pt x="1131" y="96"/>
                        <a:pt x="1104" y="96"/>
                      </a:cubicBezTo>
                      <a:cubicBezTo>
                        <a:pt x="1086" y="96"/>
                        <a:pt x="1071" y="106"/>
                        <a:pt x="1062" y="120"/>
                      </a:cubicBezTo>
                      <a:cubicBezTo>
                        <a:pt x="731" y="120"/>
                        <a:pt x="731" y="120"/>
                        <a:pt x="731" y="120"/>
                      </a:cubicBezTo>
                      <a:cubicBezTo>
                        <a:pt x="653" y="46"/>
                        <a:pt x="548" y="0"/>
                        <a:pt x="432" y="0"/>
                      </a:cubicBezTo>
                      <a:cubicBezTo>
                        <a:pt x="193" y="0"/>
                        <a:pt x="0" y="193"/>
                        <a:pt x="0" y="432"/>
                      </a:cubicBezTo>
                      <a:cubicBezTo>
                        <a:pt x="0" y="912"/>
                        <a:pt x="0" y="912"/>
                        <a:pt x="0" y="912"/>
                      </a:cubicBezTo>
                      <a:cubicBezTo>
                        <a:pt x="336" y="912"/>
                        <a:pt x="336" y="912"/>
                        <a:pt x="336" y="912"/>
                      </a:cubicBezTo>
                      <a:cubicBezTo>
                        <a:pt x="336" y="1152"/>
                        <a:pt x="336" y="1152"/>
                        <a:pt x="336" y="1152"/>
                      </a:cubicBezTo>
                      <a:cubicBezTo>
                        <a:pt x="768" y="1152"/>
                        <a:pt x="768" y="1152"/>
                        <a:pt x="768" y="1152"/>
                      </a:cubicBezTo>
                      <a:cubicBezTo>
                        <a:pt x="768" y="704"/>
                        <a:pt x="768" y="704"/>
                        <a:pt x="768" y="704"/>
                      </a:cubicBezTo>
                      <a:cubicBezTo>
                        <a:pt x="804" y="659"/>
                        <a:pt x="831" y="608"/>
                        <a:pt x="847" y="552"/>
                      </a:cubicBezTo>
                      <a:cubicBezTo>
                        <a:pt x="1062" y="552"/>
                        <a:pt x="1062" y="552"/>
                        <a:pt x="1062" y="552"/>
                      </a:cubicBezTo>
                      <a:cubicBezTo>
                        <a:pt x="1071" y="566"/>
                        <a:pt x="1086" y="576"/>
                        <a:pt x="1104" y="576"/>
                      </a:cubicBezTo>
                      <a:cubicBezTo>
                        <a:pt x="1131" y="576"/>
                        <a:pt x="1152" y="555"/>
                        <a:pt x="1152" y="528"/>
                      </a:cubicBezTo>
                      <a:cubicBezTo>
                        <a:pt x="1152" y="501"/>
                        <a:pt x="1131" y="480"/>
                        <a:pt x="1104" y="480"/>
                      </a:cubicBezTo>
                      <a:cubicBezTo>
                        <a:pt x="1086" y="480"/>
                        <a:pt x="1071" y="490"/>
                        <a:pt x="1062" y="504"/>
                      </a:cubicBezTo>
                      <a:cubicBezTo>
                        <a:pt x="858" y="504"/>
                        <a:pt x="858" y="504"/>
                        <a:pt x="858" y="504"/>
                      </a:cubicBezTo>
                      <a:cubicBezTo>
                        <a:pt x="862" y="481"/>
                        <a:pt x="864" y="457"/>
                        <a:pt x="864" y="432"/>
                      </a:cubicBezTo>
                      <a:cubicBezTo>
                        <a:pt x="864" y="407"/>
                        <a:pt x="862" y="383"/>
                        <a:pt x="858" y="360"/>
                      </a:cubicBezTo>
                      <a:cubicBezTo>
                        <a:pt x="1062" y="360"/>
                        <a:pt x="1062" y="360"/>
                        <a:pt x="1062" y="360"/>
                      </a:cubicBezTo>
                      <a:cubicBezTo>
                        <a:pt x="1071" y="374"/>
                        <a:pt x="1086" y="384"/>
                        <a:pt x="1104" y="384"/>
                      </a:cubicBezTo>
                      <a:close/>
                      <a:moveTo>
                        <a:pt x="768" y="432"/>
                      </a:moveTo>
                      <a:cubicBezTo>
                        <a:pt x="768" y="457"/>
                        <a:pt x="765" y="481"/>
                        <a:pt x="760" y="504"/>
                      </a:cubicBezTo>
                      <a:cubicBezTo>
                        <a:pt x="730" y="504"/>
                        <a:pt x="730" y="504"/>
                        <a:pt x="730" y="504"/>
                      </a:cubicBezTo>
                      <a:cubicBezTo>
                        <a:pt x="670" y="444"/>
                        <a:pt x="670" y="444"/>
                        <a:pt x="670" y="444"/>
                      </a:cubicBezTo>
                      <a:cubicBezTo>
                        <a:pt x="671" y="440"/>
                        <a:pt x="672" y="436"/>
                        <a:pt x="672" y="432"/>
                      </a:cubicBezTo>
                      <a:cubicBezTo>
                        <a:pt x="672" y="405"/>
                        <a:pt x="651" y="384"/>
                        <a:pt x="624" y="384"/>
                      </a:cubicBezTo>
                      <a:cubicBezTo>
                        <a:pt x="597" y="384"/>
                        <a:pt x="576" y="405"/>
                        <a:pt x="576" y="432"/>
                      </a:cubicBezTo>
                      <a:cubicBezTo>
                        <a:pt x="576" y="459"/>
                        <a:pt x="597" y="480"/>
                        <a:pt x="624" y="480"/>
                      </a:cubicBezTo>
                      <a:cubicBezTo>
                        <a:pt x="628" y="480"/>
                        <a:pt x="632" y="479"/>
                        <a:pt x="636" y="478"/>
                      </a:cubicBezTo>
                      <a:cubicBezTo>
                        <a:pt x="710" y="552"/>
                        <a:pt x="710" y="552"/>
                        <a:pt x="710" y="552"/>
                      </a:cubicBezTo>
                      <a:cubicBezTo>
                        <a:pt x="746" y="552"/>
                        <a:pt x="746" y="552"/>
                        <a:pt x="746" y="552"/>
                      </a:cubicBezTo>
                      <a:cubicBezTo>
                        <a:pt x="729" y="597"/>
                        <a:pt x="703" y="636"/>
                        <a:pt x="670" y="670"/>
                      </a:cubicBezTo>
                      <a:cubicBezTo>
                        <a:pt x="432" y="432"/>
                        <a:pt x="432" y="432"/>
                        <a:pt x="432" y="432"/>
                      </a:cubicBezTo>
                      <a:cubicBezTo>
                        <a:pt x="96" y="432"/>
                        <a:pt x="96" y="432"/>
                        <a:pt x="96" y="432"/>
                      </a:cubicBezTo>
                      <a:cubicBezTo>
                        <a:pt x="96" y="246"/>
                        <a:pt x="246" y="96"/>
                        <a:pt x="432" y="96"/>
                      </a:cubicBezTo>
                      <a:cubicBezTo>
                        <a:pt x="491" y="96"/>
                        <a:pt x="547" y="111"/>
                        <a:pt x="596" y="139"/>
                      </a:cubicBezTo>
                      <a:cubicBezTo>
                        <a:pt x="540" y="194"/>
                        <a:pt x="540" y="194"/>
                        <a:pt x="540" y="194"/>
                      </a:cubicBezTo>
                      <a:cubicBezTo>
                        <a:pt x="536" y="193"/>
                        <a:pt x="532" y="192"/>
                        <a:pt x="528" y="192"/>
                      </a:cubicBezTo>
                      <a:cubicBezTo>
                        <a:pt x="501" y="192"/>
                        <a:pt x="480" y="213"/>
                        <a:pt x="480" y="240"/>
                      </a:cubicBezTo>
                      <a:cubicBezTo>
                        <a:pt x="480" y="267"/>
                        <a:pt x="501" y="288"/>
                        <a:pt x="528" y="288"/>
                      </a:cubicBezTo>
                      <a:cubicBezTo>
                        <a:pt x="555" y="288"/>
                        <a:pt x="576" y="267"/>
                        <a:pt x="576" y="240"/>
                      </a:cubicBezTo>
                      <a:cubicBezTo>
                        <a:pt x="576" y="236"/>
                        <a:pt x="575" y="232"/>
                        <a:pt x="574" y="228"/>
                      </a:cubicBezTo>
                      <a:cubicBezTo>
                        <a:pt x="634" y="168"/>
                        <a:pt x="634" y="168"/>
                        <a:pt x="634" y="168"/>
                      </a:cubicBezTo>
                      <a:cubicBezTo>
                        <a:pt x="640" y="168"/>
                        <a:pt x="640" y="168"/>
                        <a:pt x="640" y="168"/>
                      </a:cubicBezTo>
                      <a:cubicBezTo>
                        <a:pt x="687" y="205"/>
                        <a:pt x="724" y="255"/>
                        <a:pt x="746" y="312"/>
                      </a:cubicBezTo>
                      <a:cubicBezTo>
                        <a:pt x="442" y="312"/>
                        <a:pt x="442" y="312"/>
                        <a:pt x="442" y="312"/>
                      </a:cubicBezTo>
                      <a:cubicBezTo>
                        <a:pt x="382" y="252"/>
                        <a:pt x="382" y="252"/>
                        <a:pt x="382" y="252"/>
                      </a:cubicBezTo>
                      <a:cubicBezTo>
                        <a:pt x="383" y="248"/>
                        <a:pt x="384" y="244"/>
                        <a:pt x="384" y="240"/>
                      </a:cubicBezTo>
                      <a:cubicBezTo>
                        <a:pt x="384" y="213"/>
                        <a:pt x="363" y="192"/>
                        <a:pt x="336" y="192"/>
                      </a:cubicBezTo>
                      <a:cubicBezTo>
                        <a:pt x="309" y="192"/>
                        <a:pt x="288" y="213"/>
                        <a:pt x="288" y="240"/>
                      </a:cubicBezTo>
                      <a:cubicBezTo>
                        <a:pt x="288" y="267"/>
                        <a:pt x="309" y="288"/>
                        <a:pt x="336" y="288"/>
                      </a:cubicBezTo>
                      <a:cubicBezTo>
                        <a:pt x="340" y="288"/>
                        <a:pt x="344" y="287"/>
                        <a:pt x="348" y="286"/>
                      </a:cubicBezTo>
                      <a:cubicBezTo>
                        <a:pt x="422" y="360"/>
                        <a:pt x="422" y="360"/>
                        <a:pt x="422" y="360"/>
                      </a:cubicBezTo>
                      <a:cubicBezTo>
                        <a:pt x="760" y="360"/>
                        <a:pt x="760" y="360"/>
                        <a:pt x="760" y="360"/>
                      </a:cubicBezTo>
                      <a:cubicBezTo>
                        <a:pt x="765" y="383"/>
                        <a:pt x="768" y="407"/>
                        <a:pt x="768" y="43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FD6D6E3-CCE4-4A28-87D9-CBA241A93AE0}"/>
                    </a:ext>
                  </a:extLst>
                </p:cNvPr>
                <p:cNvSpPr/>
                <p:nvPr/>
              </p:nvSpPr>
              <p:spPr>
                <a:xfrm>
                  <a:off x="570499" y="2191038"/>
                  <a:ext cx="6351409" cy="1417443"/>
                </a:xfrm>
                <a:prstGeom prst="rect">
                  <a:avLst/>
                </a:prstGeom>
                <a:noFill/>
                <a:ln w="19050">
                  <a:solidFill>
                    <a:srgbClr val="D9D9D9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100" kern="0" dirty="0">
                      <a:solidFill>
                        <a:srgbClr val="000000"/>
                      </a:solidFill>
                    </a:rPr>
                    <a:t>Review and confirm the leading trends/disruptors</a:t>
                  </a:r>
                </a:p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100" kern="0" dirty="0">
                      <a:solidFill>
                        <a:srgbClr val="000000"/>
                      </a:solidFill>
                    </a:rPr>
                    <a:t>Industry Trends are modelled against the DXC Industry Business Value Frameworks</a:t>
                  </a:r>
                </a:p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100" kern="0" dirty="0">
                      <a:solidFill>
                        <a:srgbClr val="000000"/>
                      </a:solidFill>
                    </a:rPr>
                    <a:t>Industry &gt; Sub-Industry &gt; Business Area &gt; </a:t>
                  </a:r>
                  <a:r>
                    <a:rPr lang="en-GB" sz="1100" b="1" kern="0" dirty="0">
                      <a:solidFill>
                        <a:srgbClr val="000000"/>
                      </a:solidFill>
                    </a:rPr>
                    <a:t>Trend Use Case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8C3FC69-8853-41C0-9F8B-7819F7664E1B}"/>
                  </a:ext>
                </a:extLst>
              </p:cNvPr>
              <p:cNvGrpSpPr/>
              <p:nvPr/>
            </p:nvGrpSpPr>
            <p:grpSpPr>
              <a:xfrm>
                <a:off x="1406778" y="3069023"/>
                <a:ext cx="6351411" cy="1973823"/>
                <a:chOff x="519199" y="1618755"/>
                <a:chExt cx="6351411" cy="1973823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FFB8093-3D89-46D2-8B3D-E39FEB839A35}"/>
                    </a:ext>
                  </a:extLst>
                </p:cNvPr>
                <p:cNvSpPr/>
                <p:nvPr/>
              </p:nvSpPr>
              <p:spPr>
                <a:xfrm>
                  <a:off x="519199" y="1618755"/>
                  <a:ext cx="6351411" cy="548167"/>
                </a:xfrm>
                <a:prstGeom prst="rect">
                  <a:avLst/>
                </a:prstGeom>
                <a:solidFill>
                  <a:schemeClr val="tx1"/>
                </a:solidFill>
                <a:ln w="19050">
                  <a:solidFill>
                    <a:schemeClr val="accent1"/>
                  </a:solidFill>
                </a:ln>
                <a:effectLst/>
              </p:spPr>
              <p:txBody>
                <a:bodyPr rtlCol="0" anchor="ctr"/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Sprint 2: Client Insights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332B281-F69E-4928-BE08-978866C6A670}"/>
                    </a:ext>
                  </a:extLst>
                </p:cNvPr>
                <p:cNvSpPr/>
                <p:nvPr/>
              </p:nvSpPr>
              <p:spPr>
                <a:xfrm>
                  <a:off x="519201" y="2175135"/>
                  <a:ext cx="6351409" cy="1417443"/>
                </a:xfrm>
                <a:prstGeom prst="rect">
                  <a:avLst/>
                </a:prstGeom>
                <a:noFill/>
                <a:ln w="19050">
                  <a:solidFill>
                    <a:schemeClr val="accent1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100" kern="0" dirty="0">
                      <a:solidFill>
                        <a:srgbClr val="000000"/>
                      </a:solidFill>
                    </a:rPr>
                    <a:t>Create a workspace in your assigned group for your clients</a:t>
                  </a:r>
                </a:p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100" b="1" kern="0" dirty="0">
                      <a:solidFill>
                        <a:srgbClr val="000000"/>
                      </a:solidFill>
                    </a:rPr>
                    <a:t>Investor reports, Strategic papers, latest RFP</a:t>
                  </a:r>
                </a:p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endParaRPr lang="en-GB" sz="1100" b="1" kern="0" dirty="0">
                    <a:solidFill>
                      <a:srgbClr val="000000"/>
                    </a:solidFill>
                  </a:endParaRPr>
                </a:p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100" b="1" kern="0" dirty="0">
                      <a:solidFill>
                        <a:srgbClr val="000000"/>
                      </a:solidFill>
                    </a:rPr>
                    <a:t>Recommendation : Complete the Digital Explorer Yellow Belt Training</a:t>
                  </a:r>
                </a:p>
              </p:txBody>
            </p:sp>
            <p:sp>
              <p:nvSpPr>
                <p:cNvPr id="10" name="Freeform 121">
                  <a:extLst>
                    <a:ext uri="{FF2B5EF4-FFF2-40B4-BE49-F238E27FC236}">
                      <a16:creationId xmlns:a16="http://schemas.microsoft.com/office/drawing/2014/main" id="{0D69DAD7-EB35-4DD3-AC89-0843B65D1EEE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44357" y="1750128"/>
                  <a:ext cx="488472" cy="285420"/>
                </a:xfrm>
                <a:custGeom>
                  <a:avLst/>
                  <a:gdLst>
                    <a:gd name="T0" fmla="*/ 576 w 1152"/>
                    <a:gd name="T1" fmla="*/ 571 h 672"/>
                    <a:gd name="T2" fmla="*/ 336 w 1152"/>
                    <a:gd name="T3" fmla="*/ 672 h 672"/>
                    <a:gd name="T4" fmla="*/ 0 w 1152"/>
                    <a:gd name="T5" fmla="*/ 336 h 672"/>
                    <a:gd name="T6" fmla="*/ 336 w 1152"/>
                    <a:gd name="T7" fmla="*/ 0 h 672"/>
                    <a:gd name="T8" fmla="*/ 576 w 1152"/>
                    <a:gd name="T9" fmla="*/ 101 h 672"/>
                    <a:gd name="T10" fmla="*/ 480 w 1152"/>
                    <a:gd name="T11" fmla="*/ 336 h 672"/>
                    <a:gd name="T12" fmla="*/ 576 w 1152"/>
                    <a:gd name="T13" fmla="*/ 571 h 672"/>
                    <a:gd name="T14" fmla="*/ 816 w 1152"/>
                    <a:gd name="T15" fmla="*/ 0 h 672"/>
                    <a:gd name="T16" fmla="*/ 576 w 1152"/>
                    <a:gd name="T17" fmla="*/ 101 h 672"/>
                    <a:gd name="T18" fmla="*/ 672 w 1152"/>
                    <a:gd name="T19" fmla="*/ 336 h 672"/>
                    <a:gd name="T20" fmla="*/ 576 w 1152"/>
                    <a:gd name="T21" fmla="*/ 571 h 672"/>
                    <a:gd name="T22" fmla="*/ 816 w 1152"/>
                    <a:gd name="T23" fmla="*/ 672 h 672"/>
                    <a:gd name="T24" fmla="*/ 1152 w 1152"/>
                    <a:gd name="T25" fmla="*/ 336 h 672"/>
                    <a:gd name="T26" fmla="*/ 816 w 1152"/>
                    <a:gd name="T27" fmla="*/ 0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52" h="672">
                      <a:moveTo>
                        <a:pt x="576" y="571"/>
                      </a:moveTo>
                      <a:cubicBezTo>
                        <a:pt x="515" y="633"/>
                        <a:pt x="430" y="672"/>
                        <a:pt x="336" y="672"/>
                      </a:cubicBezTo>
                      <a:cubicBezTo>
                        <a:pt x="150" y="672"/>
                        <a:pt x="0" y="522"/>
                        <a:pt x="0" y="336"/>
                      </a:cubicBezTo>
                      <a:cubicBezTo>
                        <a:pt x="0" y="150"/>
                        <a:pt x="150" y="0"/>
                        <a:pt x="336" y="0"/>
                      </a:cubicBezTo>
                      <a:cubicBezTo>
                        <a:pt x="430" y="0"/>
                        <a:pt x="515" y="39"/>
                        <a:pt x="576" y="101"/>
                      </a:cubicBezTo>
                      <a:cubicBezTo>
                        <a:pt x="517" y="162"/>
                        <a:pt x="480" y="244"/>
                        <a:pt x="480" y="336"/>
                      </a:cubicBezTo>
                      <a:cubicBezTo>
                        <a:pt x="480" y="428"/>
                        <a:pt x="517" y="510"/>
                        <a:pt x="576" y="571"/>
                      </a:cubicBezTo>
                      <a:close/>
                      <a:moveTo>
                        <a:pt x="816" y="0"/>
                      </a:moveTo>
                      <a:cubicBezTo>
                        <a:pt x="722" y="0"/>
                        <a:pt x="637" y="39"/>
                        <a:pt x="576" y="101"/>
                      </a:cubicBezTo>
                      <a:cubicBezTo>
                        <a:pt x="635" y="162"/>
                        <a:pt x="672" y="244"/>
                        <a:pt x="672" y="336"/>
                      </a:cubicBezTo>
                      <a:cubicBezTo>
                        <a:pt x="672" y="428"/>
                        <a:pt x="635" y="510"/>
                        <a:pt x="576" y="571"/>
                      </a:cubicBezTo>
                      <a:cubicBezTo>
                        <a:pt x="637" y="633"/>
                        <a:pt x="722" y="672"/>
                        <a:pt x="816" y="672"/>
                      </a:cubicBezTo>
                      <a:cubicBezTo>
                        <a:pt x="1002" y="672"/>
                        <a:pt x="1152" y="522"/>
                        <a:pt x="1152" y="336"/>
                      </a:cubicBezTo>
                      <a:cubicBezTo>
                        <a:pt x="1152" y="150"/>
                        <a:pt x="1002" y="0"/>
                        <a:pt x="81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81F9C21-4B98-43EA-8FB3-1532E69EEAF1}"/>
                  </a:ext>
                </a:extLst>
              </p:cNvPr>
              <p:cNvGrpSpPr/>
              <p:nvPr/>
            </p:nvGrpSpPr>
            <p:grpSpPr>
              <a:xfrm>
                <a:off x="2528195" y="5251242"/>
                <a:ext cx="6351411" cy="1973823"/>
                <a:chOff x="432846" y="1634658"/>
                <a:chExt cx="6351411" cy="1973823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756F8D1-E057-44A4-888A-2DC3BAF4042D}"/>
                    </a:ext>
                  </a:extLst>
                </p:cNvPr>
                <p:cNvSpPr/>
                <p:nvPr/>
              </p:nvSpPr>
              <p:spPr>
                <a:xfrm>
                  <a:off x="432846" y="1634658"/>
                  <a:ext cx="6351411" cy="548167"/>
                </a:xfrm>
                <a:prstGeom prst="rect">
                  <a:avLst/>
                </a:prstGeom>
                <a:solidFill>
                  <a:schemeClr val="accent6"/>
                </a:solidFill>
                <a:ln w="19050">
                  <a:solidFill>
                    <a:schemeClr val="accent6"/>
                  </a:solidFill>
                </a:ln>
                <a:effectLst/>
              </p:spPr>
              <p:txBody>
                <a:bodyPr rtlCol="0" anchor="ctr"/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Sprint 3: Solutions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9D242F6-AFA0-465F-8494-8A41BEB743BB}"/>
                    </a:ext>
                  </a:extLst>
                </p:cNvPr>
                <p:cNvSpPr/>
                <p:nvPr/>
              </p:nvSpPr>
              <p:spPr>
                <a:xfrm>
                  <a:off x="432848" y="2191038"/>
                  <a:ext cx="6351409" cy="1417443"/>
                </a:xfrm>
                <a:prstGeom prst="rect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100" kern="0" dirty="0">
                      <a:solidFill>
                        <a:srgbClr val="000000"/>
                      </a:solidFill>
                    </a:rPr>
                    <a:t>Discuss and Review the showcase solutions to be added</a:t>
                  </a:r>
                </a:p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100" b="1" kern="0" dirty="0">
                      <a:solidFill>
                        <a:srgbClr val="000000"/>
                      </a:solidFill>
                    </a:rPr>
                    <a:t>Add the solution into Digital Explorer</a:t>
                  </a:r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ABB66DD8-C066-4234-8B91-71839145165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04224" y="1737372"/>
                  <a:ext cx="342737" cy="342737"/>
                  <a:chOff x="9857502" y="48105692"/>
                  <a:chExt cx="822325" cy="823912"/>
                </a:xfrm>
                <a:solidFill>
                  <a:srgbClr val="000000"/>
                </a:solidFill>
              </p:grpSpPr>
              <p:sp>
                <p:nvSpPr>
                  <p:cNvPr id="17" name="Freeform 80">
                    <a:extLst>
                      <a:ext uri="{FF2B5EF4-FFF2-40B4-BE49-F238E27FC236}">
                        <a16:creationId xmlns:a16="http://schemas.microsoft.com/office/drawing/2014/main" id="{473F102A-5731-4C95-8FEA-C4589E8183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57502" y="48243804"/>
                    <a:ext cx="685800" cy="685800"/>
                  </a:xfrm>
                  <a:custGeom>
                    <a:avLst/>
                    <a:gdLst>
                      <a:gd name="T0" fmla="*/ 345 w 432"/>
                      <a:gd name="T1" fmla="*/ 346 h 432"/>
                      <a:gd name="T2" fmla="*/ 86 w 432"/>
                      <a:gd name="T3" fmla="*/ 346 h 432"/>
                      <a:gd name="T4" fmla="*/ 86 w 432"/>
                      <a:gd name="T5" fmla="*/ 86 h 432"/>
                      <a:gd name="T6" fmla="*/ 216 w 432"/>
                      <a:gd name="T7" fmla="*/ 86 h 432"/>
                      <a:gd name="T8" fmla="*/ 216 w 432"/>
                      <a:gd name="T9" fmla="*/ 0 h 432"/>
                      <a:gd name="T10" fmla="*/ 0 w 432"/>
                      <a:gd name="T11" fmla="*/ 0 h 432"/>
                      <a:gd name="T12" fmla="*/ 0 w 432"/>
                      <a:gd name="T13" fmla="*/ 432 h 432"/>
                      <a:gd name="T14" fmla="*/ 432 w 432"/>
                      <a:gd name="T15" fmla="*/ 432 h 432"/>
                      <a:gd name="T16" fmla="*/ 432 w 432"/>
                      <a:gd name="T17" fmla="*/ 216 h 432"/>
                      <a:gd name="T18" fmla="*/ 345 w 432"/>
                      <a:gd name="T19" fmla="*/ 216 h 432"/>
                      <a:gd name="T20" fmla="*/ 345 w 432"/>
                      <a:gd name="T21" fmla="*/ 346 h 4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32" h="432">
                        <a:moveTo>
                          <a:pt x="345" y="346"/>
                        </a:moveTo>
                        <a:lnTo>
                          <a:pt x="86" y="346"/>
                        </a:lnTo>
                        <a:lnTo>
                          <a:pt x="86" y="86"/>
                        </a:lnTo>
                        <a:lnTo>
                          <a:pt x="216" y="86"/>
                        </a:lnTo>
                        <a:lnTo>
                          <a:pt x="216" y="0"/>
                        </a:lnTo>
                        <a:lnTo>
                          <a:pt x="0" y="0"/>
                        </a:lnTo>
                        <a:lnTo>
                          <a:pt x="0" y="432"/>
                        </a:lnTo>
                        <a:lnTo>
                          <a:pt x="432" y="432"/>
                        </a:lnTo>
                        <a:lnTo>
                          <a:pt x="432" y="216"/>
                        </a:lnTo>
                        <a:lnTo>
                          <a:pt x="345" y="216"/>
                        </a:lnTo>
                        <a:lnTo>
                          <a:pt x="345" y="34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" name="Freeform 81">
                    <a:extLst>
                      <a:ext uri="{FF2B5EF4-FFF2-40B4-BE49-F238E27FC236}">
                        <a16:creationId xmlns:a16="http://schemas.microsoft.com/office/drawing/2014/main" id="{0C062CCC-1EDE-41AD-9CEE-B7B13707B2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36927" y="48105692"/>
                    <a:ext cx="342900" cy="342900"/>
                  </a:xfrm>
                  <a:custGeom>
                    <a:avLst/>
                    <a:gdLst>
                      <a:gd name="T0" fmla="*/ 0 w 216"/>
                      <a:gd name="T1" fmla="*/ 87 h 216"/>
                      <a:gd name="T2" fmla="*/ 130 w 216"/>
                      <a:gd name="T3" fmla="*/ 87 h 216"/>
                      <a:gd name="T4" fmla="*/ 130 w 216"/>
                      <a:gd name="T5" fmla="*/ 216 h 216"/>
                      <a:gd name="T6" fmla="*/ 216 w 216"/>
                      <a:gd name="T7" fmla="*/ 216 h 216"/>
                      <a:gd name="T8" fmla="*/ 216 w 216"/>
                      <a:gd name="T9" fmla="*/ 0 h 216"/>
                      <a:gd name="T10" fmla="*/ 0 w 216"/>
                      <a:gd name="T11" fmla="*/ 0 h 216"/>
                      <a:gd name="T12" fmla="*/ 0 w 216"/>
                      <a:gd name="T13" fmla="*/ 87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" h="216">
                        <a:moveTo>
                          <a:pt x="0" y="87"/>
                        </a:moveTo>
                        <a:lnTo>
                          <a:pt x="130" y="87"/>
                        </a:lnTo>
                        <a:lnTo>
                          <a:pt x="130" y="216"/>
                        </a:lnTo>
                        <a:lnTo>
                          <a:pt x="216" y="216"/>
                        </a:lnTo>
                        <a:lnTo>
                          <a:pt x="216" y="0"/>
                        </a:lnTo>
                        <a:lnTo>
                          <a:pt x="0" y="0"/>
                        </a:lnTo>
                        <a:lnTo>
                          <a:pt x="0" y="8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" name="Rectangle 82">
                    <a:extLst>
                      <a:ext uri="{FF2B5EF4-FFF2-40B4-BE49-F238E27FC236}">
                        <a16:creationId xmlns:a16="http://schemas.microsoft.com/office/drawing/2014/main" id="{067B86E6-DFC0-4543-836A-B1DCA16FB8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132140" y="48518442"/>
                    <a:ext cx="136525" cy="136525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7AD969C-27BE-4D32-9AF0-2F42A6171DC7}"/>
                  </a:ext>
                </a:extLst>
              </p:cNvPr>
              <p:cNvGrpSpPr/>
              <p:nvPr/>
            </p:nvGrpSpPr>
            <p:grpSpPr>
              <a:xfrm>
                <a:off x="3649611" y="7433461"/>
                <a:ext cx="6351411" cy="1973823"/>
                <a:chOff x="464264" y="1605204"/>
                <a:chExt cx="6351411" cy="1973823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AB8D7CF-9998-4083-8323-EF1D15718CE3}"/>
                    </a:ext>
                  </a:extLst>
                </p:cNvPr>
                <p:cNvSpPr/>
                <p:nvPr/>
              </p:nvSpPr>
              <p:spPr>
                <a:xfrm>
                  <a:off x="464264" y="1605204"/>
                  <a:ext cx="6351411" cy="548167"/>
                </a:xfrm>
                <a:prstGeom prst="rect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  <a:effectLst/>
              </p:spPr>
              <p:txBody>
                <a:bodyPr rtlCol="0" anchor="ctr"/>
                <a:lstStyle/>
                <a:p>
                  <a:pPr lvl="0" algn="r" defTabSz="914400">
                    <a:defRPr/>
                  </a:pPr>
                  <a:r>
                    <a:rPr kumimoji="0" lang="en-GB" sz="16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Sprint 4: </a:t>
                  </a:r>
                  <a:r>
                    <a:rPr lang="en-GB" sz="1600" b="1" kern="0" dirty="0">
                      <a:solidFill>
                        <a:srgbClr val="000000"/>
                      </a:solidFill>
                    </a:rPr>
                    <a:t>Playbooks</a:t>
                  </a:r>
                  <a:endParaRPr kumimoji="0" lang="en-GB" sz="16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03D3B98-7773-4020-86FC-E557B8378BFE}"/>
                    </a:ext>
                  </a:extLst>
                </p:cNvPr>
                <p:cNvSpPr/>
                <p:nvPr/>
              </p:nvSpPr>
              <p:spPr>
                <a:xfrm>
                  <a:off x="464266" y="2161584"/>
                  <a:ext cx="6351409" cy="1417443"/>
                </a:xfrm>
                <a:prstGeom prst="rect">
                  <a:avLst/>
                </a:prstGeom>
                <a:noFill/>
                <a:ln w="19050">
                  <a:solidFill>
                    <a:schemeClr val="accent4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100" kern="0" dirty="0">
                      <a:solidFill>
                        <a:srgbClr val="000000"/>
                      </a:solidFill>
                    </a:rPr>
                    <a:t>Discuss and Review the showcase solutions to be added</a:t>
                  </a:r>
                </a:p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100" b="1" kern="0" dirty="0">
                      <a:solidFill>
                        <a:srgbClr val="000000"/>
                      </a:solidFill>
                    </a:rPr>
                    <a:t>Add the solution into Digital Explorer</a:t>
                  </a:r>
                </a:p>
              </p:txBody>
            </p:sp>
            <p:sp>
              <p:nvSpPr>
                <p:cNvPr id="22" name="Freeform 77">
                  <a:extLst>
                    <a:ext uri="{FF2B5EF4-FFF2-40B4-BE49-F238E27FC236}">
                      <a16:creationId xmlns:a16="http://schemas.microsoft.com/office/drawing/2014/main" id="{D2843A2A-12E3-4608-9A4C-05D91A1766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9869" y="1709945"/>
                  <a:ext cx="342737" cy="342737"/>
                </a:xfrm>
                <a:custGeom>
                  <a:avLst/>
                  <a:gdLst>
                    <a:gd name="T0" fmla="*/ 864 w 1056"/>
                    <a:gd name="T1" fmla="*/ 480 h 960"/>
                    <a:gd name="T2" fmla="*/ 1056 w 1056"/>
                    <a:gd name="T3" fmla="*/ 480 h 960"/>
                    <a:gd name="T4" fmla="*/ 1056 w 1056"/>
                    <a:gd name="T5" fmla="*/ 768 h 960"/>
                    <a:gd name="T6" fmla="*/ 864 w 1056"/>
                    <a:gd name="T7" fmla="*/ 960 h 960"/>
                    <a:gd name="T8" fmla="*/ 192 w 1056"/>
                    <a:gd name="T9" fmla="*/ 960 h 960"/>
                    <a:gd name="T10" fmla="*/ 0 w 1056"/>
                    <a:gd name="T11" fmla="*/ 768 h 960"/>
                    <a:gd name="T12" fmla="*/ 0 w 1056"/>
                    <a:gd name="T13" fmla="*/ 0 h 960"/>
                    <a:gd name="T14" fmla="*/ 864 w 1056"/>
                    <a:gd name="T15" fmla="*/ 0 h 960"/>
                    <a:gd name="T16" fmla="*/ 864 w 1056"/>
                    <a:gd name="T17" fmla="*/ 480 h 960"/>
                    <a:gd name="T18" fmla="*/ 480 w 1056"/>
                    <a:gd name="T19" fmla="*/ 96 h 960"/>
                    <a:gd name="T20" fmla="*/ 96 w 1056"/>
                    <a:gd name="T21" fmla="*/ 96 h 960"/>
                    <a:gd name="T22" fmla="*/ 96 w 1056"/>
                    <a:gd name="T23" fmla="*/ 384 h 960"/>
                    <a:gd name="T24" fmla="*/ 480 w 1056"/>
                    <a:gd name="T25" fmla="*/ 384 h 960"/>
                    <a:gd name="T26" fmla="*/ 480 w 1056"/>
                    <a:gd name="T27" fmla="*/ 96 h 960"/>
                    <a:gd name="T28" fmla="*/ 768 w 1056"/>
                    <a:gd name="T29" fmla="*/ 96 h 960"/>
                    <a:gd name="T30" fmla="*/ 576 w 1056"/>
                    <a:gd name="T31" fmla="*/ 96 h 960"/>
                    <a:gd name="T32" fmla="*/ 576 w 1056"/>
                    <a:gd name="T33" fmla="*/ 192 h 960"/>
                    <a:gd name="T34" fmla="*/ 768 w 1056"/>
                    <a:gd name="T35" fmla="*/ 192 h 960"/>
                    <a:gd name="T36" fmla="*/ 768 w 1056"/>
                    <a:gd name="T37" fmla="*/ 96 h 960"/>
                    <a:gd name="T38" fmla="*/ 768 w 1056"/>
                    <a:gd name="T39" fmla="*/ 288 h 960"/>
                    <a:gd name="T40" fmla="*/ 576 w 1056"/>
                    <a:gd name="T41" fmla="*/ 288 h 960"/>
                    <a:gd name="T42" fmla="*/ 576 w 1056"/>
                    <a:gd name="T43" fmla="*/ 384 h 960"/>
                    <a:gd name="T44" fmla="*/ 768 w 1056"/>
                    <a:gd name="T45" fmla="*/ 384 h 960"/>
                    <a:gd name="T46" fmla="*/ 768 w 1056"/>
                    <a:gd name="T47" fmla="*/ 288 h 960"/>
                    <a:gd name="T48" fmla="*/ 768 w 1056"/>
                    <a:gd name="T49" fmla="*/ 480 h 960"/>
                    <a:gd name="T50" fmla="*/ 96 w 1056"/>
                    <a:gd name="T51" fmla="*/ 480 h 960"/>
                    <a:gd name="T52" fmla="*/ 96 w 1056"/>
                    <a:gd name="T53" fmla="*/ 576 h 960"/>
                    <a:gd name="T54" fmla="*/ 768 w 1056"/>
                    <a:gd name="T55" fmla="*/ 576 h 960"/>
                    <a:gd name="T56" fmla="*/ 768 w 1056"/>
                    <a:gd name="T57" fmla="*/ 480 h 960"/>
                    <a:gd name="T58" fmla="*/ 768 w 1056"/>
                    <a:gd name="T59" fmla="*/ 672 h 960"/>
                    <a:gd name="T60" fmla="*/ 96 w 1056"/>
                    <a:gd name="T61" fmla="*/ 672 h 960"/>
                    <a:gd name="T62" fmla="*/ 96 w 1056"/>
                    <a:gd name="T63" fmla="*/ 768 h 960"/>
                    <a:gd name="T64" fmla="*/ 768 w 1056"/>
                    <a:gd name="T65" fmla="*/ 768 h 960"/>
                    <a:gd name="T66" fmla="*/ 768 w 1056"/>
                    <a:gd name="T67" fmla="*/ 672 h 9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56" h="960">
                      <a:moveTo>
                        <a:pt x="864" y="480"/>
                      </a:moveTo>
                      <a:cubicBezTo>
                        <a:pt x="1056" y="480"/>
                        <a:pt x="1056" y="480"/>
                        <a:pt x="1056" y="480"/>
                      </a:cubicBezTo>
                      <a:cubicBezTo>
                        <a:pt x="1056" y="768"/>
                        <a:pt x="1056" y="768"/>
                        <a:pt x="1056" y="768"/>
                      </a:cubicBezTo>
                      <a:cubicBezTo>
                        <a:pt x="1056" y="874"/>
                        <a:pt x="970" y="960"/>
                        <a:pt x="864" y="960"/>
                      </a:cubicBezTo>
                      <a:cubicBezTo>
                        <a:pt x="192" y="960"/>
                        <a:pt x="192" y="960"/>
                        <a:pt x="192" y="960"/>
                      </a:cubicBezTo>
                      <a:cubicBezTo>
                        <a:pt x="86" y="960"/>
                        <a:pt x="0" y="874"/>
                        <a:pt x="0" y="76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64" y="0"/>
                        <a:pt x="864" y="0"/>
                        <a:pt x="864" y="0"/>
                      </a:cubicBezTo>
                      <a:lnTo>
                        <a:pt x="864" y="480"/>
                      </a:lnTo>
                      <a:close/>
                      <a:moveTo>
                        <a:pt x="480" y="96"/>
                      </a:moveTo>
                      <a:cubicBezTo>
                        <a:pt x="96" y="96"/>
                        <a:pt x="96" y="96"/>
                        <a:pt x="96" y="96"/>
                      </a:cubicBezTo>
                      <a:cubicBezTo>
                        <a:pt x="96" y="384"/>
                        <a:pt x="96" y="384"/>
                        <a:pt x="96" y="384"/>
                      </a:cubicBezTo>
                      <a:cubicBezTo>
                        <a:pt x="480" y="384"/>
                        <a:pt x="480" y="384"/>
                        <a:pt x="480" y="384"/>
                      </a:cubicBezTo>
                      <a:lnTo>
                        <a:pt x="480" y="96"/>
                      </a:lnTo>
                      <a:close/>
                      <a:moveTo>
                        <a:pt x="768" y="96"/>
                      </a:moveTo>
                      <a:cubicBezTo>
                        <a:pt x="576" y="96"/>
                        <a:pt x="576" y="96"/>
                        <a:pt x="576" y="96"/>
                      </a:cubicBezTo>
                      <a:cubicBezTo>
                        <a:pt x="576" y="192"/>
                        <a:pt x="576" y="192"/>
                        <a:pt x="576" y="192"/>
                      </a:cubicBezTo>
                      <a:cubicBezTo>
                        <a:pt x="768" y="192"/>
                        <a:pt x="768" y="192"/>
                        <a:pt x="768" y="192"/>
                      </a:cubicBezTo>
                      <a:lnTo>
                        <a:pt x="768" y="96"/>
                      </a:lnTo>
                      <a:close/>
                      <a:moveTo>
                        <a:pt x="768" y="288"/>
                      </a:moveTo>
                      <a:cubicBezTo>
                        <a:pt x="576" y="288"/>
                        <a:pt x="576" y="288"/>
                        <a:pt x="576" y="288"/>
                      </a:cubicBezTo>
                      <a:cubicBezTo>
                        <a:pt x="576" y="384"/>
                        <a:pt x="576" y="384"/>
                        <a:pt x="576" y="384"/>
                      </a:cubicBezTo>
                      <a:cubicBezTo>
                        <a:pt x="768" y="384"/>
                        <a:pt x="768" y="384"/>
                        <a:pt x="768" y="384"/>
                      </a:cubicBezTo>
                      <a:lnTo>
                        <a:pt x="768" y="288"/>
                      </a:lnTo>
                      <a:close/>
                      <a:moveTo>
                        <a:pt x="768" y="480"/>
                      </a:moveTo>
                      <a:cubicBezTo>
                        <a:pt x="96" y="480"/>
                        <a:pt x="96" y="480"/>
                        <a:pt x="96" y="480"/>
                      </a:cubicBezTo>
                      <a:cubicBezTo>
                        <a:pt x="96" y="576"/>
                        <a:pt x="96" y="576"/>
                        <a:pt x="96" y="576"/>
                      </a:cubicBezTo>
                      <a:cubicBezTo>
                        <a:pt x="768" y="576"/>
                        <a:pt x="768" y="576"/>
                        <a:pt x="768" y="576"/>
                      </a:cubicBezTo>
                      <a:lnTo>
                        <a:pt x="768" y="480"/>
                      </a:lnTo>
                      <a:close/>
                      <a:moveTo>
                        <a:pt x="768" y="672"/>
                      </a:moveTo>
                      <a:cubicBezTo>
                        <a:pt x="96" y="672"/>
                        <a:pt x="96" y="672"/>
                        <a:pt x="96" y="672"/>
                      </a:cubicBezTo>
                      <a:cubicBezTo>
                        <a:pt x="96" y="768"/>
                        <a:pt x="96" y="768"/>
                        <a:pt x="96" y="768"/>
                      </a:cubicBezTo>
                      <a:cubicBezTo>
                        <a:pt x="768" y="768"/>
                        <a:pt x="768" y="768"/>
                        <a:pt x="768" y="768"/>
                      </a:cubicBezTo>
                      <a:lnTo>
                        <a:pt x="768" y="6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A180F4F-F6F7-45FE-9F48-95FD281F1EA1}"/>
                </a:ext>
              </a:extLst>
            </p:cNvPr>
            <p:cNvGrpSpPr/>
            <p:nvPr/>
          </p:nvGrpSpPr>
          <p:grpSpPr>
            <a:xfrm>
              <a:off x="4346005" y="371460"/>
              <a:ext cx="5132145" cy="1155700"/>
              <a:chOff x="4826526" y="371460"/>
              <a:chExt cx="5132145" cy="11557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A96A907-3ABD-41C3-B3C7-4188AA3129D4}"/>
                  </a:ext>
                </a:extLst>
              </p:cNvPr>
              <p:cNvGrpSpPr/>
              <p:nvPr/>
            </p:nvGrpSpPr>
            <p:grpSpPr>
              <a:xfrm>
                <a:off x="4826526" y="371460"/>
                <a:ext cx="1262197" cy="1155700"/>
                <a:chOff x="1921047" y="2009393"/>
                <a:chExt cx="3929255" cy="3597728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D407AC38-7997-4933-9894-45182FC32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3041815" y="3371315"/>
                  <a:ext cx="1001804" cy="23145"/>
                </a:xfrm>
                <a:prstGeom prst="line">
                  <a:avLst/>
                </a:prstGeom>
                <a:noFill/>
                <a:ln w="28575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255A0375-D34D-41C6-90F0-0CB09E901A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V="1">
                  <a:off x="2398973" y="4215060"/>
                  <a:ext cx="1021929" cy="1"/>
                </a:xfrm>
                <a:prstGeom prst="line">
                  <a:avLst/>
                </a:prstGeom>
                <a:noFill/>
                <a:ln w="28575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E5133FF-71D9-419D-A2F8-B0CDAB01C0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H="1" flipV="1">
                  <a:off x="3629328" y="3600560"/>
                  <a:ext cx="10894" cy="1019415"/>
                </a:xfrm>
                <a:prstGeom prst="line">
                  <a:avLst/>
                </a:prstGeom>
                <a:noFill/>
                <a:ln w="28575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EB918B7-0418-49E2-9F15-B6455C7B5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H="1">
                  <a:off x="3197930" y="2233395"/>
                  <a:ext cx="744193" cy="963096"/>
                </a:xfrm>
                <a:prstGeom prst="line">
                  <a:avLst/>
                </a:prstGeom>
                <a:noFill/>
                <a:ln w="28575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53695EC6-4B08-4E6D-B61A-63BC6CC5F0BE}"/>
                    </a:ext>
                  </a:extLst>
                </p:cNvPr>
                <p:cNvSpPr/>
                <p:nvPr/>
              </p:nvSpPr>
              <p:spPr>
                <a:xfrm rot="2248319">
                  <a:off x="2891462" y="4103698"/>
                  <a:ext cx="832731" cy="832731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3459A2B5-205B-45DA-998C-10AF0FE77E29}"/>
                    </a:ext>
                  </a:extLst>
                </p:cNvPr>
                <p:cNvSpPr/>
                <p:nvPr/>
              </p:nvSpPr>
              <p:spPr>
                <a:xfrm rot="2248319">
                  <a:off x="4471581" y="2972869"/>
                  <a:ext cx="433106" cy="433106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CE273D6-3C02-4861-96B1-7BBDFA341322}"/>
                    </a:ext>
                  </a:extLst>
                </p:cNvPr>
                <p:cNvSpPr/>
                <p:nvPr/>
              </p:nvSpPr>
              <p:spPr>
                <a:xfrm rot="2248319">
                  <a:off x="4106925" y="4050847"/>
                  <a:ext cx="433106" cy="433106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21420181-88B0-45E9-9081-49F5614AE3ED}"/>
                    </a:ext>
                  </a:extLst>
                </p:cNvPr>
                <p:cNvSpPr/>
                <p:nvPr/>
              </p:nvSpPr>
              <p:spPr>
                <a:xfrm rot="2248319">
                  <a:off x="2983156" y="3505997"/>
                  <a:ext cx="433106" cy="433106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B345A3CD-5725-46E6-9815-AC7FF2F2996E}"/>
                    </a:ext>
                  </a:extLst>
                </p:cNvPr>
                <p:cNvSpPr/>
                <p:nvPr/>
              </p:nvSpPr>
              <p:spPr>
                <a:xfrm rot="2248319">
                  <a:off x="3265335" y="2009393"/>
                  <a:ext cx="433106" cy="433106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B6F76CD-6695-45BE-ADB1-BC90EBF43079}"/>
                    </a:ext>
                  </a:extLst>
                </p:cNvPr>
                <p:cNvSpPr/>
                <p:nvPr/>
              </p:nvSpPr>
              <p:spPr>
                <a:xfrm rot="2248319">
                  <a:off x="4822564" y="4649470"/>
                  <a:ext cx="433106" cy="433106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EDE9F1A4-D853-4B8E-8FA5-0BCFA61BEC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82605" y="3215261"/>
                  <a:ext cx="377599" cy="1712581"/>
                </a:xfrm>
                <a:prstGeom prst="line">
                  <a:avLst/>
                </a:prstGeom>
                <a:solidFill>
                  <a:srgbClr val="FFED00"/>
                </a:solidFill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B4F106E4-1EF0-401D-AAC5-519CD77450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39117" y="3468335"/>
                  <a:ext cx="377917" cy="1387074"/>
                </a:xfrm>
                <a:prstGeom prst="line">
                  <a:avLst/>
                </a:prstGeom>
                <a:solidFill>
                  <a:srgbClr val="FFED00"/>
                </a:solidFill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585533E-8212-479B-9654-2D95746E25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82775" y="4298273"/>
                  <a:ext cx="135921" cy="892483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795903AB-89E4-408D-9CD6-330B5E3CC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56205" y="3774781"/>
                  <a:ext cx="1058672" cy="508228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F41BC8B-75EE-42D3-BD52-AB9AFAC045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34131" y="3719338"/>
                  <a:ext cx="863960" cy="18892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75D3E991-D5A3-45DB-8563-D9D7D68CB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49174" y="2225947"/>
                  <a:ext cx="527590" cy="753706"/>
                </a:xfrm>
                <a:prstGeom prst="line">
                  <a:avLst/>
                </a:prstGeom>
                <a:solidFill>
                  <a:srgbClr val="FFED00"/>
                </a:solidFill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FF1CEFBB-2434-4E39-B819-CAA2A21A6C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86689" y="2502476"/>
                  <a:ext cx="504958" cy="694162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D536AD6B-ACA9-4732-9A64-1451A24DA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650346" y="3189423"/>
                  <a:ext cx="783590" cy="267001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7CAE61FE-1F42-4B9C-AD7F-540A9D13F025}"/>
                    </a:ext>
                  </a:extLst>
                </p:cNvPr>
                <p:cNvSpPr/>
                <p:nvPr/>
              </p:nvSpPr>
              <p:spPr>
                <a:xfrm rot="2248319">
                  <a:off x="2548891" y="2540775"/>
                  <a:ext cx="832731" cy="832731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370022DE-936F-401B-9321-FED672FEB2DD}"/>
                    </a:ext>
                  </a:extLst>
                </p:cNvPr>
                <p:cNvSpPr/>
                <p:nvPr/>
              </p:nvSpPr>
              <p:spPr>
                <a:xfrm rot="2248319">
                  <a:off x="1921047" y="3359826"/>
                  <a:ext cx="832731" cy="832731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3E0F79D6-A905-4B34-80D9-D57DCF0A50E6}"/>
                    </a:ext>
                  </a:extLst>
                </p:cNvPr>
                <p:cNvSpPr/>
                <p:nvPr/>
              </p:nvSpPr>
              <p:spPr>
                <a:xfrm rot="2248319">
                  <a:off x="3517009" y="3282887"/>
                  <a:ext cx="832731" cy="832731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45D07212-4A40-47FF-B402-2F9F3B5D05B3}"/>
                    </a:ext>
                  </a:extLst>
                </p:cNvPr>
                <p:cNvSpPr/>
                <p:nvPr/>
              </p:nvSpPr>
              <p:spPr>
                <a:xfrm rot="2248319">
                  <a:off x="5017571" y="3051970"/>
                  <a:ext cx="832731" cy="832731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2EC12BA-C0CA-470E-9F1A-E2A37F3BC1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3815385" y="2545326"/>
                  <a:ext cx="528599" cy="1166483"/>
                </a:xfrm>
                <a:prstGeom prst="line">
                  <a:avLst/>
                </a:prstGeom>
                <a:noFill/>
                <a:ln w="28575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65520FF-B785-4175-9652-E1C1DBD4E476}"/>
                    </a:ext>
                  </a:extLst>
                </p:cNvPr>
                <p:cNvSpPr/>
                <p:nvPr/>
              </p:nvSpPr>
              <p:spPr>
                <a:xfrm rot="2248319">
                  <a:off x="3809930" y="2126252"/>
                  <a:ext cx="832731" cy="832731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89C741E9-6098-4517-BB95-861AEFCD5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3184461" y="4855409"/>
                  <a:ext cx="1121681" cy="0"/>
                </a:xfrm>
                <a:prstGeom prst="line">
                  <a:avLst/>
                </a:prstGeom>
                <a:noFill/>
                <a:ln w="28575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65DD71B7-7D86-47C0-9522-0F49ADF89EED}"/>
                    </a:ext>
                  </a:extLst>
                </p:cNvPr>
                <p:cNvSpPr/>
                <p:nvPr/>
              </p:nvSpPr>
              <p:spPr>
                <a:xfrm rot="2248319">
                  <a:off x="3766410" y="4774390"/>
                  <a:ext cx="832731" cy="832731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29B7A3A4-236A-4A69-B54E-503C8EE090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H="1">
                  <a:off x="4188701" y="3073759"/>
                  <a:ext cx="1017209" cy="1039076"/>
                </a:xfrm>
                <a:prstGeom prst="line">
                  <a:avLst/>
                </a:prstGeom>
                <a:noFill/>
                <a:ln w="28575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A091D22-C589-4CE3-A017-A634B855D7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4655080" y="3564669"/>
                  <a:ext cx="34841" cy="1793987"/>
                </a:xfrm>
                <a:prstGeom prst="line">
                  <a:avLst/>
                </a:prstGeom>
                <a:noFill/>
                <a:ln w="28575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6E9B32-4BD0-4F00-BAC9-CB2F4C1C7CCA}"/>
                  </a:ext>
                </a:extLst>
              </p:cNvPr>
              <p:cNvSpPr txBox="1"/>
              <p:nvPr/>
            </p:nvSpPr>
            <p:spPr>
              <a:xfrm>
                <a:off x="6257017" y="687700"/>
                <a:ext cx="370165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GB" sz="2800" dirty="0">
                    <a:solidFill>
                      <a:prstClr val="black"/>
                    </a:solidFill>
                    <a:latin typeface="GT Walsheim Pro Bold" panose="00000800000000000000" pitchFamily="50" charset="0"/>
                  </a:rPr>
                  <a:t>DXC Digital Explorer</a:t>
                </a:r>
                <a:br>
                  <a:rPr lang="en-GB" sz="2800" dirty="0">
                    <a:solidFill>
                      <a:prstClr val="black"/>
                    </a:solidFill>
                    <a:latin typeface="GT Walsheim Pro Bold" panose="00000800000000000000" pitchFamily="50" charset="0"/>
                  </a:rPr>
                </a:br>
                <a:r>
                  <a:rPr lang="en-GB" sz="2000" dirty="0">
                    <a:solidFill>
                      <a:prstClr val="black"/>
                    </a:solidFill>
                    <a:latin typeface="GT Walsheim Pro Light" panose="00000400000000000000" pitchFamily="50" charset="0"/>
                  </a:rPr>
                  <a:t>Shareathon 2019</a:t>
                </a:r>
                <a:endParaRPr lang="en-GB" sz="2800" dirty="0">
                  <a:solidFill>
                    <a:prstClr val="black"/>
                  </a:solidFill>
                  <a:latin typeface="GT Walsheim Pro Light" panose="00000400000000000000" pitchFamily="50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434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96D55-70CA-4F87-BC37-B6CFCDAFE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output</a:t>
            </a:r>
            <a:br>
              <a:rPr lang="en-GB" dirty="0"/>
            </a:br>
            <a:r>
              <a:rPr lang="en-GB" sz="2400" b="0" dirty="0">
                <a:hlinkClick r:id="rId2"/>
              </a:rPr>
              <a:t>https://digitalexplorer.dxc.com/pb/playbook/765453</a:t>
            </a:r>
            <a:br>
              <a:rPr lang="en-GB" sz="2400" b="0" dirty="0"/>
            </a:br>
            <a:endParaRPr lang="en-GB" b="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51E8FF-8179-4EB1-8FC2-9271BD427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155" y="1659009"/>
            <a:ext cx="3175200" cy="17199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0428321-7318-4E45-8A8D-D85DBE88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045" y="1659009"/>
            <a:ext cx="3175200" cy="17199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227B3C4-6924-46C5-8289-C1B8FE5D471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699935" y="1659009"/>
            <a:ext cx="3175200" cy="18000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7E1CB39-AD9E-4A8C-AA55-1F00E7A83E9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265" y="3488855"/>
            <a:ext cx="3175200" cy="18000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16" name="Picture 1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9E08D2A-CFCE-49D5-9EDE-077FE42796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070155" y="3468596"/>
            <a:ext cx="3175200" cy="18000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C3DCD25-99A1-44E4-A3B2-E260D837084F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5" y="3468596"/>
            <a:ext cx="3175200" cy="18000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9D6F50-DF5C-4C85-A58E-7240BB5AF74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699935" y="3528438"/>
            <a:ext cx="3175200" cy="18000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8A5BF7-8C72-4A3D-B2D2-21AA67514556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55265" y="5358283"/>
            <a:ext cx="3175200" cy="18000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9F6E81-A5A3-4C26-ACC3-A64128684983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070155" y="5358283"/>
            <a:ext cx="3175200" cy="18000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1EA13E-3A20-491B-95C6-69EA6E5D0652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385045" y="5358283"/>
            <a:ext cx="3175200" cy="18000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CC74E0-FAD0-4830-A3E3-FFA79941A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265" y="1618492"/>
            <a:ext cx="3175200" cy="1800934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49953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81B7A-3808-4430-99AE-572B9E35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Explorer Achievements</a:t>
            </a:r>
            <a:br>
              <a:rPr lang="en-GB" dirty="0"/>
            </a:br>
            <a:r>
              <a:rPr lang="en-GB" sz="2800" b="0" dirty="0"/>
              <a:t>All team members will gain the following DE badges</a:t>
            </a:r>
            <a:endParaRPr lang="en-GB" b="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E29678-C11B-4F76-A4A0-B22F7155D4C3}"/>
              </a:ext>
            </a:extLst>
          </p:cNvPr>
          <p:cNvSpPr/>
          <p:nvPr/>
        </p:nvSpPr>
        <p:spPr>
          <a:xfrm>
            <a:off x="2098738" y="2834194"/>
            <a:ext cx="2399158" cy="548167"/>
          </a:xfrm>
          <a:prstGeom prst="rect">
            <a:avLst/>
          </a:prstGeom>
          <a:solidFill>
            <a:srgbClr val="D9D9D9"/>
          </a:solidFill>
          <a:ln w="19050">
            <a:solidFill>
              <a:srgbClr val="D9D9D9"/>
            </a:solidFill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 Trends</a:t>
            </a:r>
          </a:p>
        </p:txBody>
      </p:sp>
      <p:sp>
        <p:nvSpPr>
          <p:cNvPr id="38" name="Freeform 96">
            <a:extLst>
              <a:ext uri="{FF2B5EF4-FFF2-40B4-BE49-F238E27FC236}">
                <a16:creationId xmlns:a16="http://schemas.microsoft.com/office/drawing/2014/main" id="{AB343222-74E1-4FED-A102-BF68A8DE9DDF}"/>
              </a:ext>
            </a:extLst>
          </p:cNvPr>
          <p:cNvSpPr>
            <a:spLocks noEditPoints="1"/>
          </p:cNvSpPr>
          <p:nvPr/>
        </p:nvSpPr>
        <p:spPr bwMode="auto">
          <a:xfrm>
            <a:off x="2204089" y="2936908"/>
            <a:ext cx="342737" cy="342737"/>
          </a:xfrm>
          <a:custGeom>
            <a:avLst/>
            <a:gdLst>
              <a:gd name="T0" fmla="*/ 1152 w 1152"/>
              <a:gd name="T1" fmla="*/ 336 h 1152"/>
              <a:gd name="T2" fmla="*/ 1062 w 1152"/>
              <a:gd name="T3" fmla="*/ 312 h 1152"/>
              <a:gd name="T4" fmla="*/ 774 w 1152"/>
              <a:gd name="T5" fmla="*/ 168 h 1152"/>
              <a:gd name="T6" fmla="*/ 1104 w 1152"/>
              <a:gd name="T7" fmla="*/ 192 h 1152"/>
              <a:gd name="T8" fmla="*/ 1104 w 1152"/>
              <a:gd name="T9" fmla="*/ 96 h 1152"/>
              <a:gd name="T10" fmla="*/ 731 w 1152"/>
              <a:gd name="T11" fmla="*/ 120 h 1152"/>
              <a:gd name="T12" fmla="*/ 0 w 1152"/>
              <a:gd name="T13" fmla="*/ 432 h 1152"/>
              <a:gd name="T14" fmla="*/ 336 w 1152"/>
              <a:gd name="T15" fmla="*/ 912 h 1152"/>
              <a:gd name="T16" fmla="*/ 768 w 1152"/>
              <a:gd name="T17" fmla="*/ 1152 h 1152"/>
              <a:gd name="T18" fmla="*/ 847 w 1152"/>
              <a:gd name="T19" fmla="*/ 552 h 1152"/>
              <a:gd name="T20" fmla="*/ 1104 w 1152"/>
              <a:gd name="T21" fmla="*/ 576 h 1152"/>
              <a:gd name="T22" fmla="*/ 1104 w 1152"/>
              <a:gd name="T23" fmla="*/ 480 h 1152"/>
              <a:gd name="T24" fmla="*/ 858 w 1152"/>
              <a:gd name="T25" fmla="*/ 504 h 1152"/>
              <a:gd name="T26" fmla="*/ 858 w 1152"/>
              <a:gd name="T27" fmla="*/ 360 h 1152"/>
              <a:gd name="T28" fmla="*/ 1104 w 1152"/>
              <a:gd name="T29" fmla="*/ 384 h 1152"/>
              <a:gd name="T30" fmla="*/ 760 w 1152"/>
              <a:gd name="T31" fmla="*/ 504 h 1152"/>
              <a:gd name="T32" fmla="*/ 670 w 1152"/>
              <a:gd name="T33" fmla="*/ 444 h 1152"/>
              <a:gd name="T34" fmla="*/ 624 w 1152"/>
              <a:gd name="T35" fmla="*/ 384 h 1152"/>
              <a:gd name="T36" fmla="*/ 624 w 1152"/>
              <a:gd name="T37" fmla="*/ 480 h 1152"/>
              <a:gd name="T38" fmla="*/ 710 w 1152"/>
              <a:gd name="T39" fmla="*/ 552 h 1152"/>
              <a:gd name="T40" fmla="*/ 670 w 1152"/>
              <a:gd name="T41" fmla="*/ 670 h 1152"/>
              <a:gd name="T42" fmla="*/ 96 w 1152"/>
              <a:gd name="T43" fmla="*/ 432 h 1152"/>
              <a:gd name="T44" fmla="*/ 596 w 1152"/>
              <a:gd name="T45" fmla="*/ 139 h 1152"/>
              <a:gd name="T46" fmla="*/ 528 w 1152"/>
              <a:gd name="T47" fmla="*/ 192 h 1152"/>
              <a:gd name="T48" fmla="*/ 528 w 1152"/>
              <a:gd name="T49" fmla="*/ 288 h 1152"/>
              <a:gd name="T50" fmla="*/ 574 w 1152"/>
              <a:gd name="T51" fmla="*/ 228 h 1152"/>
              <a:gd name="T52" fmla="*/ 640 w 1152"/>
              <a:gd name="T53" fmla="*/ 168 h 1152"/>
              <a:gd name="T54" fmla="*/ 442 w 1152"/>
              <a:gd name="T55" fmla="*/ 312 h 1152"/>
              <a:gd name="T56" fmla="*/ 384 w 1152"/>
              <a:gd name="T57" fmla="*/ 240 h 1152"/>
              <a:gd name="T58" fmla="*/ 288 w 1152"/>
              <a:gd name="T59" fmla="*/ 240 h 1152"/>
              <a:gd name="T60" fmla="*/ 348 w 1152"/>
              <a:gd name="T61" fmla="*/ 286 h 1152"/>
              <a:gd name="T62" fmla="*/ 760 w 1152"/>
              <a:gd name="T63" fmla="*/ 360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2" h="1152">
                <a:moveTo>
                  <a:pt x="1104" y="384"/>
                </a:moveTo>
                <a:cubicBezTo>
                  <a:pt x="1131" y="384"/>
                  <a:pt x="1152" y="363"/>
                  <a:pt x="1152" y="336"/>
                </a:cubicBezTo>
                <a:cubicBezTo>
                  <a:pt x="1152" y="309"/>
                  <a:pt x="1131" y="288"/>
                  <a:pt x="1104" y="288"/>
                </a:cubicBezTo>
                <a:cubicBezTo>
                  <a:pt x="1086" y="288"/>
                  <a:pt x="1071" y="298"/>
                  <a:pt x="1062" y="312"/>
                </a:cubicBezTo>
                <a:cubicBezTo>
                  <a:pt x="847" y="312"/>
                  <a:pt x="847" y="312"/>
                  <a:pt x="847" y="312"/>
                </a:cubicBezTo>
                <a:cubicBezTo>
                  <a:pt x="832" y="259"/>
                  <a:pt x="807" y="210"/>
                  <a:pt x="774" y="168"/>
                </a:cubicBezTo>
                <a:cubicBezTo>
                  <a:pt x="1062" y="168"/>
                  <a:pt x="1062" y="168"/>
                  <a:pt x="1062" y="168"/>
                </a:cubicBezTo>
                <a:cubicBezTo>
                  <a:pt x="1071" y="182"/>
                  <a:pt x="1086" y="192"/>
                  <a:pt x="1104" y="192"/>
                </a:cubicBezTo>
                <a:cubicBezTo>
                  <a:pt x="1131" y="192"/>
                  <a:pt x="1152" y="171"/>
                  <a:pt x="1152" y="144"/>
                </a:cubicBezTo>
                <a:cubicBezTo>
                  <a:pt x="1152" y="117"/>
                  <a:pt x="1131" y="96"/>
                  <a:pt x="1104" y="96"/>
                </a:cubicBezTo>
                <a:cubicBezTo>
                  <a:pt x="1086" y="96"/>
                  <a:pt x="1071" y="106"/>
                  <a:pt x="1062" y="120"/>
                </a:cubicBezTo>
                <a:cubicBezTo>
                  <a:pt x="731" y="120"/>
                  <a:pt x="731" y="120"/>
                  <a:pt x="731" y="120"/>
                </a:cubicBezTo>
                <a:cubicBezTo>
                  <a:pt x="653" y="46"/>
                  <a:pt x="548" y="0"/>
                  <a:pt x="432" y="0"/>
                </a:cubicBezTo>
                <a:cubicBezTo>
                  <a:pt x="193" y="0"/>
                  <a:pt x="0" y="193"/>
                  <a:pt x="0" y="432"/>
                </a:cubicBezTo>
                <a:cubicBezTo>
                  <a:pt x="0" y="912"/>
                  <a:pt x="0" y="912"/>
                  <a:pt x="0" y="912"/>
                </a:cubicBezTo>
                <a:cubicBezTo>
                  <a:pt x="336" y="912"/>
                  <a:pt x="336" y="912"/>
                  <a:pt x="336" y="912"/>
                </a:cubicBezTo>
                <a:cubicBezTo>
                  <a:pt x="336" y="1152"/>
                  <a:pt x="336" y="1152"/>
                  <a:pt x="336" y="1152"/>
                </a:cubicBezTo>
                <a:cubicBezTo>
                  <a:pt x="768" y="1152"/>
                  <a:pt x="768" y="1152"/>
                  <a:pt x="768" y="1152"/>
                </a:cubicBezTo>
                <a:cubicBezTo>
                  <a:pt x="768" y="704"/>
                  <a:pt x="768" y="704"/>
                  <a:pt x="768" y="704"/>
                </a:cubicBezTo>
                <a:cubicBezTo>
                  <a:pt x="804" y="659"/>
                  <a:pt x="831" y="608"/>
                  <a:pt x="847" y="552"/>
                </a:cubicBezTo>
                <a:cubicBezTo>
                  <a:pt x="1062" y="552"/>
                  <a:pt x="1062" y="552"/>
                  <a:pt x="1062" y="552"/>
                </a:cubicBezTo>
                <a:cubicBezTo>
                  <a:pt x="1071" y="566"/>
                  <a:pt x="1086" y="576"/>
                  <a:pt x="1104" y="576"/>
                </a:cubicBezTo>
                <a:cubicBezTo>
                  <a:pt x="1131" y="576"/>
                  <a:pt x="1152" y="555"/>
                  <a:pt x="1152" y="528"/>
                </a:cubicBezTo>
                <a:cubicBezTo>
                  <a:pt x="1152" y="501"/>
                  <a:pt x="1131" y="480"/>
                  <a:pt x="1104" y="480"/>
                </a:cubicBezTo>
                <a:cubicBezTo>
                  <a:pt x="1086" y="480"/>
                  <a:pt x="1071" y="490"/>
                  <a:pt x="1062" y="504"/>
                </a:cubicBezTo>
                <a:cubicBezTo>
                  <a:pt x="858" y="504"/>
                  <a:pt x="858" y="504"/>
                  <a:pt x="858" y="504"/>
                </a:cubicBezTo>
                <a:cubicBezTo>
                  <a:pt x="862" y="481"/>
                  <a:pt x="864" y="457"/>
                  <a:pt x="864" y="432"/>
                </a:cubicBezTo>
                <a:cubicBezTo>
                  <a:pt x="864" y="407"/>
                  <a:pt x="862" y="383"/>
                  <a:pt x="858" y="360"/>
                </a:cubicBezTo>
                <a:cubicBezTo>
                  <a:pt x="1062" y="360"/>
                  <a:pt x="1062" y="360"/>
                  <a:pt x="1062" y="360"/>
                </a:cubicBezTo>
                <a:cubicBezTo>
                  <a:pt x="1071" y="374"/>
                  <a:pt x="1086" y="384"/>
                  <a:pt x="1104" y="384"/>
                </a:cubicBezTo>
                <a:close/>
                <a:moveTo>
                  <a:pt x="768" y="432"/>
                </a:moveTo>
                <a:cubicBezTo>
                  <a:pt x="768" y="457"/>
                  <a:pt x="765" y="481"/>
                  <a:pt x="760" y="504"/>
                </a:cubicBezTo>
                <a:cubicBezTo>
                  <a:pt x="730" y="504"/>
                  <a:pt x="730" y="504"/>
                  <a:pt x="730" y="504"/>
                </a:cubicBezTo>
                <a:cubicBezTo>
                  <a:pt x="670" y="444"/>
                  <a:pt x="670" y="444"/>
                  <a:pt x="670" y="444"/>
                </a:cubicBezTo>
                <a:cubicBezTo>
                  <a:pt x="671" y="440"/>
                  <a:pt x="672" y="436"/>
                  <a:pt x="672" y="432"/>
                </a:cubicBezTo>
                <a:cubicBezTo>
                  <a:pt x="672" y="405"/>
                  <a:pt x="651" y="384"/>
                  <a:pt x="624" y="384"/>
                </a:cubicBezTo>
                <a:cubicBezTo>
                  <a:pt x="597" y="384"/>
                  <a:pt x="576" y="405"/>
                  <a:pt x="576" y="432"/>
                </a:cubicBezTo>
                <a:cubicBezTo>
                  <a:pt x="576" y="459"/>
                  <a:pt x="597" y="480"/>
                  <a:pt x="624" y="480"/>
                </a:cubicBezTo>
                <a:cubicBezTo>
                  <a:pt x="628" y="480"/>
                  <a:pt x="632" y="479"/>
                  <a:pt x="636" y="478"/>
                </a:cubicBezTo>
                <a:cubicBezTo>
                  <a:pt x="710" y="552"/>
                  <a:pt x="710" y="552"/>
                  <a:pt x="710" y="552"/>
                </a:cubicBezTo>
                <a:cubicBezTo>
                  <a:pt x="746" y="552"/>
                  <a:pt x="746" y="552"/>
                  <a:pt x="746" y="552"/>
                </a:cubicBezTo>
                <a:cubicBezTo>
                  <a:pt x="729" y="597"/>
                  <a:pt x="703" y="636"/>
                  <a:pt x="670" y="670"/>
                </a:cubicBezTo>
                <a:cubicBezTo>
                  <a:pt x="432" y="432"/>
                  <a:pt x="432" y="432"/>
                  <a:pt x="432" y="432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246"/>
                  <a:pt x="246" y="96"/>
                  <a:pt x="432" y="96"/>
                </a:cubicBezTo>
                <a:cubicBezTo>
                  <a:pt x="491" y="96"/>
                  <a:pt x="547" y="111"/>
                  <a:pt x="596" y="139"/>
                </a:cubicBezTo>
                <a:cubicBezTo>
                  <a:pt x="540" y="194"/>
                  <a:pt x="540" y="194"/>
                  <a:pt x="540" y="194"/>
                </a:cubicBezTo>
                <a:cubicBezTo>
                  <a:pt x="536" y="193"/>
                  <a:pt x="532" y="192"/>
                  <a:pt x="528" y="192"/>
                </a:cubicBezTo>
                <a:cubicBezTo>
                  <a:pt x="501" y="192"/>
                  <a:pt x="480" y="213"/>
                  <a:pt x="480" y="240"/>
                </a:cubicBezTo>
                <a:cubicBezTo>
                  <a:pt x="480" y="267"/>
                  <a:pt x="501" y="288"/>
                  <a:pt x="528" y="288"/>
                </a:cubicBezTo>
                <a:cubicBezTo>
                  <a:pt x="555" y="288"/>
                  <a:pt x="576" y="267"/>
                  <a:pt x="576" y="240"/>
                </a:cubicBezTo>
                <a:cubicBezTo>
                  <a:pt x="576" y="236"/>
                  <a:pt x="575" y="232"/>
                  <a:pt x="574" y="228"/>
                </a:cubicBezTo>
                <a:cubicBezTo>
                  <a:pt x="634" y="168"/>
                  <a:pt x="634" y="168"/>
                  <a:pt x="634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87" y="205"/>
                  <a:pt x="724" y="255"/>
                  <a:pt x="746" y="312"/>
                </a:cubicBezTo>
                <a:cubicBezTo>
                  <a:pt x="442" y="312"/>
                  <a:pt x="442" y="312"/>
                  <a:pt x="442" y="312"/>
                </a:cubicBezTo>
                <a:cubicBezTo>
                  <a:pt x="382" y="252"/>
                  <a:pt x="382" y="252"/>
                  <a:pt x="382" y="252"/>
                </a:cubicBezTo>
                <a:cubicBezTo>
                  <a:pt x="383" y="248"/>
                  <a:pt x="384" y="244"/>
                  <a:pt x="384" y="240"/>
                </a:cubicBezTo>
                <a:cubicBezTo>
                  <a:pt x="384" y="213"/>
                  <a:pt x="363" y="192"/>
                  <a:pt x="336" y="192"/>
                </a:cubicBezTo>
                <a:cubicBezTo>
                  <a:pt x="309" y="192"/>
                  <a:pt x="288" y="213"/>
                  <a:pt x="288" y="240"/>
                </a:cubicBezTo>
                <a:cubicBezTo>
                  <a:pt x="288" y="267"/>
                  <a:pt x="309" y="288"/>
                  <a:pt x="336" y="288"/>
                </a:cubicBezTo>
                <a:cubicBezTo>
                  <a:pt x="340" y="288"/>
                  <a:pt x="344" y="287"/>
                  <a:pt x="348" y="286"/>
                </a:cubicBezTo>
                <a:cubicBezTo>
                  <a:pt x="422" y="360"/>
                  <a:pt x="422" y="360"/>
                  <a:pt x="422" y="360"/>
                </a:cubicBezTo>
                <a:cubicBezTo>
                  <a:pt x="760" y="360"/>
                  <a:pt x="760" y="360"/>
                  <a:pt x="760" y="360"/>
                </a:cubicBezTo>
                <a:cubicBezTo>
                  <a:pt x="765" y="383"/>
                  <a:pt x="768" y="407"/>
                  <a:pt x="768" y="43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904E4E-4DAE-4E7D-BC5A-7A5387D7E7B3}"/>
              </a:ext>
            </a:extLst>
          </p:cNvPr>
          <p:cNvSpPr/>
          <p:nvPr/>
        </p:nvSpPr>
        <p:spPr>
          <a:xfrm>
            <a:off x="7445082" y="2838342"/>
            <a:ext cx="2399157" cy="548167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Workspaces</a:t>
            </a:r>
          </a:p>
        </p:txBody>
      </p:sp>
      <p:sp>
        <p:nvSpPr>
          <p:cNvPr id="40" name="Freeform 121">
            <a:extLst>
              <a:ext uri="{FF2B5EF4-FFF2-40B4-BE49-F238E27FC236}">
                <a16:creationId xmlns:a16="http://schemas.microsoft.com/office/drawing/2014/main" id="{B1393A4E-A3E5-4E83-833B-B9E12621F5C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58572" y="2969716"/>
            <a:ext cx="488472" cy="285420"/>
          </a:xfrm>
          <a:custGeom>
            <a:avLst/>
            <a:gdLst>
              <a:gd name="T0" fmla="*/ 576 w 1152"/>
              <a:gd name="T1" fmla="*/ 571 h 672"/>
              <a:gd name="T2" fmla="*/ 336 w 1152"/>
              <a:gd name="T3" fmla="*/ 672 h 672"/>
              <a:gd name="T4" fmla="*/ 0 w 1152"/>
              <a:gd name="T5" fmla="*/ 336 h 672"/>
              <a:gd name="T6" fmla="*/ 336 w 1152"/>
              <a:gd name="T7" fmla="*/ 0 h 672"/>
              <a:gd name="T8" fmla="*/ 576 w 1152"/>
              <a:gd name="T9" fmla="*/ 101 h 672"/>
              <a:gd name="T10" fmla="*/ 480 w 1152"/>
              <a:gd name="T11" fmla="*/ 336 h 672"/>
              <a:gd name="T12" fmla="*/ 576 w 1152"/>
              <a:gd name="T13" fmla="*/ 571 h 672"/>
              <a:gd name="T14" fmla="*/ 816 w 1152"/>
              <a:gd name="T15" fmla="*/ 0 h 672"/>
              <a:gd name="T16" fmla="*/ 576 w 1152"/>
              <a:gd name="T17" fmla="*/ 101 h 672"/>
              <a:gd name="T18" fmla="*/ 672 w 1152"/>
              <a:gd name="T19" fmla="*/ 336 h 672"/>
              <a:gd name="T20" fmla="*/ 576 w 1152"/>
              <a:gd name="T21" fmla="*/ 571 h 672"/>
              <a:gd name="T22" fmla="*/ 816 w 1152"/>
              <a:gd name="T23" fmla="*/ 672 h 672"/>
              <a:gd name="T24" fmla="*/ 1152 w 1152"/>
              <a:gd name="T25" fmla="*/ 336 h 672"/>
              <a:gd name="T26" fmla="*/ 816 w 1152"/>
              <a:gd name="T2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2" h="672">
                <a:moveTo>
                  <a:pt x="576" y="571"/>
                </a:moveTo>
                <a:cubicBezTo>
                  <a:pt x="515" y="633"/>
                  <a:pt x="430" y="672"/>
                  <a:pt x="336" y="672"/>
                </a:cubicBezTo>
                <a:cubicBezTo>
                  <a:pt x="150" y="672"/>
                  <a:pt x="0" y="522"/>
                  <a:pt x="0" y="336"/>
                </a:cubicBezTo>
                <a:cubicBezTo>
                  <a:pt x="0" y="150"/>
                  <a:pt x="150" y="0"/>
                  <a:pt x="336" y="0"/>
                </a:cubicBezTo>
                <a:cubicBezTo>
                  <a:pt x="430" y="0"/>
                  <a:pt x="515" y="39"/>
                  <a:pt x="576" y="101"/>
                </a:cubicBezTo>
                <a:cubicBezTo>
                  <a:pt x="517" y="162"/>
                  <a:pt x="480" y="244"/>
                  <a:pt x="480" y="336"/>
                </a:cubicBezTo>
                <a:cubicBezTo>
                  <a:pt x="480" y="428"/>
                  <a:pt x="517" y="510"/>
                  <a:pt x="576" y="571"/>
                </a:cubicBezTo>
                <a:close/>
                <a:moveTo>
                  <a:pt x="816" y="0"/>
                </a:moveTo>
                <a:cubicBezTo>
                  <a:pt x="722" y="0"/>
                  <a:pt x="637" y="39"/>
                  <a:pt x="576" y="101"/>
                </a:cubicBezTo>
                <a:cubicBezTo>
                  <a:pt x="635" y="162"/>
                  <a:pt x="672" y="244"/>
                  <a:pt x="672" y="336"/>
                </a:cubicBezTo>
                <a:cubicBezTo>
                  <a:pt x="672" y="428"/>
                  <a:pt x="635" y="510"/>
                  <a:pt x="576" y="571"/>
                </a:cubicBezTo>
                <a:cubicBezTo>
                  <a:pt x="637" y="633"/>
                  <a:pt x="722" y="672"/>
                  <a:pt x="816" y="672"/>
                </a:cubicBezTo>
                <a:cubicBezTo>
                  <a:pt x="1002" y="672"/>
                  <a:pt x="1152" y="522"/>
                  <a:pt x="1152" y="336"/>
                </a:cubicBezTo>
                <a:cubicBezTo>
                  <a:pt x="1152" y="150"/>
                  <a:pt x="1002" y="0"/>
                  <a:pt x="8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A9D15A9-FEE9-4B36-9492-AB33BD2F6A4B}"/>
              </a:ext>
            </a:extLst>
          </p:cNvPr>
          <p:cNvSpPr/>
          <p:nvPr/>
        </p:nvSpPr>
        <p:spPr>
          <a:xfrm>
            <a:off x="4776661" y="2836269"/>
            <a:ext cx="2399157" cy="548167"/>
          </a:xfrm>
          <a:prstGeom prst="rect">
            <a:avLst/>
          </a:prstGeom>
          <a:solidFill>
            <a:srgbClr val="FFED00"/>
          </a:solidFill>
          <a:ln w="19050">
            <a:solidFill>
              <a:srgbClr val="FFED00"/>
            </a:solidFill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 Playbooks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Freeform 77">
            <a:extLst>
              <a:ext uri="{FF2B5EF4-FFF2-40B4-BE49-F238E27FC236}">
                <a16:creationId xmlns:a16="http://schemas.microsoft.com/office/drawing/2014/main" id="{DD3ECA13-0A61-4DB9-B07E-6FAA2A50395F}"/>
              </a:ext>
            </a:extLst>
          </p:cNvPr>
          <p:cNvSpPr>
            <a:spLocks noEditPoints="1"/>
          </p:cNvSpPr>
          <p:nvPr/>
        </p:nvSpPr>
        <p:spPr bwMode="auto">
          <a:xfrm>
            <a:off x="4934812" y="2938984"/>
            <a:ext cx="342737" cy="342737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7F3EFF-9E6D-4D93-B64C-4DC32FA813A4}"/>
              </a:ext>
            </a:extLst>
          </p:cNvPr>
          <p:cNvSpPr/>
          <p:nvPr/>
        </p:nvSpPr>
        <p:spPr>
          <a:xfrm>
            <a:off x="7445082" y="3386509"/>
            <a:ext cx="2399157" cy="1425656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Onboard Workspaces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0" dirty="0">
                <a:solidFill>
                  <a:srgbClr val="000000"/>
                </a:solidFill>
              </a:rPr>
              <a:t>In the club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BA34BF-2441-4F07-896B-F4D4356D8A1E}"/>
              </a:ext>
            </a:extLst>
          </p:cNvPr>
          <p:cNvSpPr/>
          <p:nvPr/>
        </p:nvSpPr>
        <p:spPr>
          <a:xfrm>
            <a:off x="4776662" y="3404758"/>
            <a:ext cx="2399157" cy="1403259"/>
          </a:xfrm>
          <a:prstGeom prst="rect">
            <a:avLst/>
          </a:prstGeom>
          <a:noFill/>
          <a:ln w="19050">
            <a:solidFill>
              <a:srgbClr val="FFED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Digital Writer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12B19F-782C-40FA-9537-73CC773BF583}"/>
              </a:ext>
            </a:extLst>
          </p:cNvPr>
          <p:cNvSpPr/>
          <p:nvPr/>
        </p:nvSpPr>
        <p:spPr>
          <a:xfrm>
            <a:off x="2098739" y="3390574"/>
            <a:ext cx="2399157" cy="1417443"/>
          </a:xfrm>
          <a:prstGeom prst="rect">
            <a:avLst/>
          </a:prstGeom>
          <a:noFill/>
          <a:ln w="19050">
            <a:solidFill>
              <a:srgbClr val="D9D9D9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Onboard trends</a:t>
            </a: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0" lang="en-GB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en-GB" sz="1200" kern="0" dirty="0">
                <a:solidFill>
                  <a:srgbClr val="000000"/>
                </a:solidFill>
              </a:rPr>
              <a:t>Industrialist</a:t>
            </a: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kumimoji="0" lang="en-GB" sz="1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en-GB" sz="1200" i="1" kern="0" dirty="0">
                <a:solidFill>
                  <a:srgbClr val="000000"/>
                </a:solidFill>
              </a:rPr>
              <a:t>Optional</a:t>
            </a:r>
          </a:p>
          <a:p>
            <a:pPr marL="354013" lvl="1" indent="-177800" defTabSz="9144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rgbClr val="000000"/>
                </a:solidFill>
              </a:rPr>
              <a:t>Thought leader</a:t>
            </a:r>
          </a:p>
          <a:p>
            <a:pPr marL="354013" lvl="1" indent="-177800" defTabSz="9144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rgbClr val="000000"/>
                </a:solidFill>
              </a:rPr>
              <a:t>Technologist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B79AB2-224E-4C1A-A54A-925660E22EA3}"/>
              </a:ext>
            </a:extLst>
          </p:cNvPr>
          <p:cNvGrpSpPr/>
          <p:nvPr/>
        </p:nvGrpSpPr>
        <p:grpSpPr>
          <a:xfrm>
            <a:off x="2182918" y="4920996"/>
            <a:ext cx="2230798" cy="476484"/>
            <a:chOff x="2178355" y="5569857"/>
            <a:chExt cx="2230798" cy="476484"/>
          </a:xfrm>
        </p:grpSpPr>
        <p:pic>
          <p:nvPicPr>
            <p:cNvPr id="1026" name="Picture 2" descr="badge">
              <a:extLst>
                <a:ext uri="{FF2B5EF4-FFF2-40B4-BE49-F238E27FC236}">
                  <a16:creationId xmlns:a16="http://schemas.microsoft.com/office/drawing/2014/main" id="{92BD0FF7-5328-49F1-80A0-EC331DF04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2903" y="5569974"/>
              <a:ext cx="47625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adge">
              <a:extLst>
                <a:ext uri="{FF2B5EF4-FFF2-40B4-BE49-F238E27FC236}">
                  <a16:creationId xmlns:a16="http://schemas.microsoft.com/office/drawing/2014/main" id="{1DE77F54-86EC-43E1-8A97-CA8BD08FB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131" y="5569974"/>
              <a:ext cx="476251" cy="47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badge">
              <a:extLst>
                <a:ext uri="{FF2B5EF4-FFF2-40B4-BE49-F238E27FC236}">
                  <a16:creationId xmlns:a16="http://schemas.microsoft.com/office/drawing/2014/main" id="{B1F86FF9-EC2C-47B8-B3CC-C96CAFD5D8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3243" y="5569857"/>
              <a:ext cx="476367" cy="47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badge">
              <a:extLst>
                <a:ext uri="{FF2B5EF4-FFF2-40B4-BE49-F238E27FC236}">
                  <a16:creationId xmlns:a16="http://schemas.microsoft.com/office/drawing/2014/main" id="{1A536D99-E87E-4D61-AA12-B3C101CDCD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8355" y="5569974"/>
              <a:ext cx="476367" cy="47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26B1168B-30B8-4A4B-BD60-0130E91627CC}"/>
              </a:ext>
            </a:extLst>
          </p:cNvPr>
          <p:cNvGrpSpPr/>
          <p:nvPr/>
        </p:nvGrpSpPr>
        <p:grpSpPr>
          <a:xfrm>
            <a:off x="8104647" y="4864961"/>
            <a:ext cx="1080026" cy="495371"/>
            <a:chOff x="7435580" y="5513822"/>
            <a:chExt cx="1080026" cy="495371"/>
          </a:xfrm>
        </p:grpSpPr>
        <p:pic>
          <p:nvPicPr>
            <p:cNvPr id="1034" name="Picture 10" descr="badge">
              <a:extLst>
                <a:ext uri="{FF2B5EF4-FFF2-40B4-BE49-F238E27FC236}">
                  <a16:creationId xmlns:a16="http://schemas.microsoft.com/office/drawing/2014/main" id="{0BFAEA8F-BBED-4BD3-AD36-CF270E78E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5580" y="5513822"/>
              <a:ext cx="495371" cy="495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badge">
              <a:extLst>
                <a:ext uri="{FF2B5EF4-FFF2-40B4-BE49-F238E27FC236}">
                  <a16:creationId xmlns:a16="http://schemas.microsoft.com/office/drawing/2014/main" id="{357409DD-DB49-4AAB-B9EE-DDF68B7FF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9355" y="5513822"/>
              <a:ext cx="476251" cy="47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badge">
            <a:extLst>
              <a:ext uri="{FF2B5EF4-FFF2-40B4-BE49-F238E27FC236}">
                <a16:creationId xmlns:a16="http://schemas.microsoft.com/office/drawing/2014/main" id="{8FA80322-B463-4B1F-AA32-C6A325CC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80" y="4916962"/>
            <a:ext cx="480518" cy="48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30D0573B-B605-4C3A-8AFC-D4C204F163AA}"/>
              </a:ext>
            </a:extLst>
          </p:cNvPr>
          <p:cNvGrpSpPr/>
          <p:nvPr/>
        </p:nvGrpSpPr>
        <p:grpSpPr>
          <a:xfrm>
            <a:off x="10132506" y="2832120"/>
            <a:ext cx="2399157" cy="2565360"/>
            <a:chOff x="10132506" y="3480981"/>
            <a:chExt cx="2399157" cy="256536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FDBF22E-6C7E-4B9B-9E2A-823907C28F30}"/>
                </a:ext>
              </a:extLst>
            </p:cNvPr>
            <p:cNvGrpSpPr/>
            <p:nvPr/>
          </p:nvGrpSpPr>
          <p:grpSpPr>
            <a:xfrm>
              <a:off x="10132506" y="3480981"/>
              <a:ext cx="2399157" cy="1975897"/>
              <a:chOff x="11471467" y="3485129"/>
              <a:chExt cx="2399157" cy="1975897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ADF2485-B1F5-42E3-8FDB-DF7F4A314EC2}"/>
                  </a:ext>
                </a:extLst>
              </p:cNvPr>
              <p:cNvGrpSpPr/>
              <p:nvPr/>
            </p:nvGrpSpPr>
            <p:grpSpPr>
              <a:xfrm>
                <a:off x="11471467" y="3485129"/>
                <a:ext cx="2399157" cy="548167"/>
                <a:chOff x="11558693" y="6187702"/>
                <a:chExt cx="1890000" cy="431833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2B1036F-5D99-40D9-8D1C-5C34AC58CDCD}"/>
                    </a:ext>
                  </a:extLst>
                </p:cNvPr>
                <p:cNvSpPr/>
                <p:nvPr/>
              </p:nvSpPr>
              <p:spPr>
                <a:xfrm>
                  <a:off x="11558693" y="6187702"/>
                  <a:ext cx="1890000" cy="431833"/>
                </a:xfrm>
                <a:prstGeom prst="rect">
                  <a:avLst/>
                </a:prstGeom>
                <a:solidFill>
                  <a:srgbClr val="00C9FF"/>
                </a:solidFill>
                <a:ln w="19050">
                  <a:solidFill>
                    <a:srgbClr val="00C9FF"/>
                  </a:solidFill>
                </a:ln>
                <a:effectLst/>
              </p:spPr>
              <p:txBody>
                <a:bodyPr rtlCol="0" anchor="ctr"/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Solutions</a:t>
                  </a:r>
                </a:p>
              </p:txBody>
            </p: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D0430FAD-7957-4A17-81B6-8B502665B34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1604517" y="6268618"/>
                  <a:ext cx="270000" cy="270000"/>
                  <a:chOff x="9857502" y="48105692"/>
                  <a:chExt cx="822325" cy="823912"/>
                </a:xfrm>
                <a:solidFill>
                  <a:srgbClr val="000000"/>
                </a:solidFill>
              </p:grpSpPr>
              <p:sp>
                <p:nvSpPr>
                  <p:cNvPr id="57" name="Freeform 80">
                    <a:extLst>
                      <a:ext uri="{FF2B5EF4-FFF2-40B4-BE49-F238E27FC236}">
                        <a16:creationId xmlns:a16="http://schemas.microsoft.com/office/drawing/2014/main" id="{3B6D44D8-99FB-401D-BE6A-3CEEA1995B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57502" y="48243804"/>
                    <a:ext cx="685800" cy="685800"/>
                  </a:xfrm>
                  <a:custGeom>
                    <a:avLst/>
                    <a:gdLst>
                      <a:gd name="T0" fmla="*/ 345 w 432"/>
                      <a:gd name="T1" fmla="*/ 346 h 432"/>
                      <a:gd name="T2" fmla="*/ 86 w 432"/>
                      <a:gd name="T3" fmla="*/ 346 h 432"/>
                      <a:gd name="T4" fmla="*/ 86 w 432"/>
                      <a:gd name="T5" fmla="*/ 86 h 432"/>
                      <a:gd name="T6" fmla="*/ 216 w 432"/>
                      <a:gd name="T7" fmla="*/ 86 h 432"/>
                      <a:gd name="T8" fmla="*/ 216 w 432"/>
                      <a:gd name="T9" fmla="*/ 0 h 432"/>
                      <a:gd name="T10" fmla="*/ 0 w 432"/>
                      <a:gd name="T11" fmla="*/ 0 h 432"/>
                      <a:gd name="T12" fmla="*/ 0 w 432"/>
                      <a:gd name="T13" fmla="*/ 432 h 432"/>
                      <a:gd name="T14" fmla="*/ 432 w 432"/>
                      <a:gd name="T15" fmla="*/ 432 h 432"/>
                      <a:gd name="T16" fmla="*/ 432 w 432"/>
                      <a:gd name="T17" fmla="*/ 216 h 432"/>
                      <a:gd name="T18" fmla="*/ 345 w 432"/>
                      <a:gd name="T19" fmla="*/ 216 h 432"/>
                      <a:gd name="T20" fmla="*/ 345 w 432"/>
                      <a:gd name="T21" fmla="*/ 346 h 4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32" h="432">
                        <a:moveTo>
                          <a:pt x="345" y="346"/>
                        </a:moveTo>
                        <a:lnTo>
                          <a:pt x="86" y="346"/>
                        </a:lnTo>
                        <a:lnTo>
                          <a:pt x="86" y="86"/>
                        </a:lnTo>
                        <a:lnTo>
                          <a:pt x="216" y="86"/>
                        </a:lnTo>
                        <a:lnTo>
                          <a:pt x="216" y="0"/>
                        </a:lnTo>
                        <a:lnTo>
                          <a:pt x="0" y="0"/>
                        </a:lnTo>
                        <a:lnTo>
                          <a:pt x="0" y="432"/>
                        </a:lnTo>
                        <a:lnTo>
                          <a:pt x="432" y="432"/>
                        </a:lnTo>
                        <a:lnTo>
                          <a:pt x="432" y="216"/>
                        </a:lnTo>
                        <a:lnTo>
                          <a:pt x="345" y="216"/>
                        </a:lnTo>
                        <a:lnTo>
                          <a:pt x="345" y="34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8" name="Freeform 81">
                    <a:extLst>
                      <a:ext uri="{FF2B5EF4-FFF2-40B4-BE49-F238E27FC236}">
                        <a16:creationId xmlns:a16="http://schemas.microsoft.com/office/drawing/2014/main" id="{1C0A2126-1DBD-41F0-8CE9-7C42E791B6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36927" y="48105692"/>
                    <a:ext cx="342900" cy="342900"/>
                  </a:xfrm>
                  <a:custGeom>
                    <a:avLst/>
                    <a:gdLst>
                      <a:gd name="T0" fmla="*/ 0 w 216"/>
                      <a:gd name="T1" fmla="*/ 87 h 216"/>
                      <a:gd name="T2" fmla="*/ 130 w 216"/>
                      <a:gd name="T3" fmla="*/ 87 h 216"/>
                      <a:gd name="T4" fmla="*/ 130 w 216"/>
                      <a:gd name="T5" fmla="*/ 216 h 216"/>
                      <a:gd name="T6" fmla="*/ 216 w 216"/>
                      <a:gd name="T7" fmla="*/ 216 h 216"/>
                      <a:gd name="T8" fmla="*/ 216 w 216"/>
                      <a:gd name="T9" fmla="*/ 0 h 216"/>
                      <a:gd name="T10" fmla="*/ 0 w 216"/>
                      <a:gd name="T11" fmla="*/ 0 h 216"/>
                      <a:gd name="T12" fmla="*/ 0 w 216"/>
                      <a:gd name="T13" fmla="*/ 87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" h="216">
                        <a:moveTo>
                          <a:pt x="0" y="87"/>
                        </a:moveTo>
                        <a:lnTo>
                          <a:pt x="130" y="87"/>
                        </a:lnTo>
                        <a:lnTo>
                          <a:pt x="130" y="216"/>
                        </a:lnTo>
                        <a:lnTo>
                          <a:pt x="216" y="216"/>
                        </a:lnTo>
                        <a:lnTo>
                          <a:pt x="216" y="0"/>
                        </a:lnTo>
                        <a:lnTo>
                          <a:pt x="0" y="0"/>
                        </a:lnTo>
                        <a:lnTo>
                          <a:pt x="0" y="8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9" name="Rectangle 82">
                    <a:extLst>
                      <a:ext uri="{FF2B5EF4-FFF2-40B4-BE49-F238E27FC236}">
                        <a16:creationId xmlns:a16="http://schemas.microsoft.com/office/drawing/2014/main" id="{9C1E4C8F-566F-4CDE-B6CB-461CEEAC27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132140" y="48518442"/>
                    <a:ext cx="136525" cy="136525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54B131C-9383-428F-B2EC-A88A332DB735}"/>
                  </a:ext>
                </a:extLst>
              </p:cNvPr>
              <p:cNvSpPr/>
              <p:nvPr/>
            </p:nvSpPr>
            <p:spPr>
              <a:xfrm>
                <a:off x="11471467" y="4031222"/>
                <a:ext cx="2399157" cy="1429804"/>
              </a:xfrm>
              <a:prstGeom prst="rect">
                <a:avLst/>
              </a:prstGeom>
              <a:noFill/>
              <a:ln w="19050">
                <a:solidFill>
                  <a:srgbClr val="00C9FF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Onboard Solutions</a:t>
                </a: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GB" sz="1200" kern="0" dirty="0">
                    <a:solidFill>
                      <a:srgbClr val="000000"/>
                    </a:solidFill>
                  </a:rPr>
                  <a:t>Industrialist</a:t>
                </a: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GB" sz="1200" i="1" kern="0" dirty="0">
                    <a:solidFill>
                      <a:srgbClr val="000000"/>
                    </a:solidFill>
                  </a:rPr>
                  <a:t>Optional</a:t>
                </a:r>
              </a:p>
              <a:p>
                <a:pPr marL="265113" lvl="1" indent="-88900" defTabSz="914400">
                  <a:buFont typeface="Arial" panose="020B0604020202020204" pitchFamily="34" charset="0"/>
                  <a:buChar char="•"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Innovator</a:t>
                </a:r>
              </a:p>
              <a:p>
                <a:pPr marL="265113" lvl="1" indent="-88900" defTabSz="914400">
                  <a:buFont typeface="Arial" panose="020B0604020202020204" pitchFamily="34" charset="0"/>
                  <a:buChar char="•"/>
                  <a:defRPr/>
                </a:pPr>
                <a:r>
                  <a:rPr lang="en-GB" sz="1200" kern="0" dirty="0">
                    <a:solidFill>
                      <a:srgbClr val="000000"/>
                    </a:solidFill>
                  </a:rPr>
                  <a:t>keep it in the family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FF44BB9-4EFD-4F7F-BD3C-729A60AC40B4}"/>
                </a:ext>
              </a:extLst>
            </p:cNvPr>
            <p:cNvGrpSpPr/>
            <p:nvPr/>
          </p:nvGrpSpPr>
          <p:grpSpPr>
            <a:xfrm>
              <a:off x="10220158" y="5557520"/>
              <a:ext cx="2223852" cy="488821"/>
              <a:chOff x="10138813" y="5557520"/>
              <a:chExt cx="2223852" cy="488821"/>
            </a:xfrm>
          </p:grpSpPr>
          <p:pic>
            <p:nvPicPr>
              <p:cNvPr id="1040" name="Picture 16" descr="badge">
                <a:extLst>
                  <a:ext uri="{FF2B5EF4-FFF2-40B4-BE49-F238E27FC236}">
                    <a16:creationId xmlns:a16="http://schemas.microsoft.com/office/drawing/2014/main" id="{5BC4671B-8343-4859-AE0C-EBDA44C4DC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38813" y="5569973"/>
                <a:ext cx="476367" cy="4763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badge">
                <a:extLst>
                  <a:ext uri="{FF2B5EF4-FFF2-40B4-BE49-F238E27FC236}">
                    <a16:creationId xmlns:a16="http://schemas.microsoft.com/office/drawing/2014/main" id="{5C044387-AC29-42B0-B3AD-3FC14EB4E8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2031" y="5557520"/>
                <a:ext cx="480634" cy="480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badge">
                <a:extLst>
                  <a:ext uri="{FF2B5EF4-FFF2-40B4-BE49-F238E27FC236}">
                    <a16:creationId xmlns:a16="http://schemas.microsoft.com/office/drawing/2014/main" id="{5BEEC8EF-D5D8-4060-B0CB-48EB5B77A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99575" y="5565707"/>
                <a:ext cx="480634" cy="480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badge">
                <a:extLst>
                  <a:ext uri="{FF2B5EF4-FFF2-40B4-BE49-F238E27FC236}">
                    <a16:creationId xmlns:a16="http://schemas.microsoft.com/office/drawing/2014/main" id="{4857A94E-00AB-4866-B26E-99404B781D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17119" y="5565707"/>
                <a:ext cx="480517" cy="480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189479D-2E6D-47EB-9DD5-EB48F9A11E07}"/>
              </a:ext>
            </a:extLst>
          </p:cNvPr>
          <p:cNvGrpSpPr/>
          <p:nvPr/>
        </p:nvGrpSpPr>
        <p:grpSpPr>
          <a:xfrm>
            <a:off x="7275359" y="5776748"/>
            <a:ext cx="1324659" cy="1292785"/>
            <a:chOff x="6706169" y="4114800"/>
            <a:chExt cx="2088000" cy="203775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4A55FD9-E9AC-4CF3-A87A-3311EA51F28A}"/>
                </a:ext>
              </a:extLst>
            </p:cNvPr>
            <p:cNvSpPr/>
            <p:nvPr/>
          </p:nvSpPr>
          <p:spPr>
            <a:xfrm>
              <a:off x="6706169" y="4114800"/>
              <a:ext cx="2088000" cy="2037758"/>
            </a:xfrm>
            <a:custGeom>
              <a:avLst/>
              <a:gdLst>
                <a:gd name="connsiteX0" fmla="*/ 25120 w 2088000"/>
                <a:gd name="connsiteY0" fmla="*/ 0 h 2037758"/>
                <a:gd name="connsiteX1" fmla="*/ 2062880 w 2088000"/>
                <a:gd name="connsiteY1" fmla="*/ 0 h 2037758"/>
                <a:gd name="connsiteX2" fmla="*/ 1934704 w 2088000"/>
                <a:gd name="connsiteY2" fmla="*/ 640879 h 2037758"/>
                <a:gd name="connsiteX3" fmla="*/ 2088000 w 2088000"/>
                <a:gd name="connsiteY3" fmla="*/ 640879 h 2037758"/>
                <a:gd name="connsiteX4" fmla="*/ 2088000 w 2088000"/>
                <a:gd name="connsiteY4" fmla="*/ 1396879 h 2037758"/>
                <a:gd name="connsiteX5" fmla="*/ 1783504 w 2088000"/>
                <a:gd name="connsiteY5" fmla="*/ 1396879 h 2037758"/>
                <a:gd name="connsiteX6" fmla="*/ 1655328 w 2088000"/>
                <a:gd name="connsiteY6" fmla="*/ 2037758 h 2037758"/>
                <a:gd name="connsiteX7" fmla="*/ 432672 w 2088000"/>
                <a:gd name="connsiteY7" fmla="*/ 2037758 h 2037758"/>
                <a:gd name="connsiteX8" fmla="*/ 304496 w 2088000"/>
                <a:gd name="connsiteY8" fmla="*/ 1396879 h 2037758"/>
                <a:gd name="connsiteX9" fmla="*/ 0 w 2088000"/>
                <a:gd name="connsiteY9" fmla="*/ 1396879 h 2037758"/>
                <a:gd name="connsiteX10" fmla="*/ 0 w 2088000"/>
                <a:gd name="connsiteY10" fmla="*/ 640879 h 2037758"/>
                <a:gd name="connsiteX11" fmla="*/ 153296 w 2088000"/>
                <a:gd name="connsiteY11" fmla="*/ 640879 h 203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8000" h="2037758">
                  <a:moveTo>
                    <a:pt x="25120" y="0"/>
                  </a:moveTo>
                  <a:lnTo>
                    <a:pt x="2062880" y="0"/>
                  </a:lnTo>
                  <a:lnTo>
                    <a:pt x="1934704" y="640879"/>
                  </a:lnTo>
                  <a:lnTo>
                    <a:pt x="2088000" y="640879"/>
                  </a:lnTo>
                  <a:lnTo>
                    <a:pt x="2088000" y="1396879"/>
                  </a:lnTo>
                  <a:lnTo>
                    <a:pt x="1783504" y="1396879"/>
                  </a:lnTo>
                  <a:lnTo>
                    <a:pt x="1655328" y="2037758"/>
                  </a:lnTo>
                  <a:lnTo>
                    <a:pt x="432672" y="2037758"/>
                  </a:lnTo>
                  <a:lnTo>
                    <a:pt x="304496" y="1396879"/>
                  </a:lnTo>
                  <a:lnTo>
                    <a:pt x="0" y="1396879"/>
                  </a:lnTo>
                  <a:lnTo>
                    <a:pt x="0" y="640879"/>
                  </a:lnTo>
                  <a:lnTo>
                    <a:pt x="153296" y="640879"/>
                  </a:lnTo>
                  <a:close/>
                </a:path>
              </a:pathLst>
            </a:custGeom>
            <a:ln w="7620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8D10267-75E3-4728-B5F0-101CDD7C5077}"/>
                </a:ext>
              </a:extLst>
            </p:cNvPr>
            <p:cNvSpPr/>
            <p:nvPr/>
          </p:nvSpPr>
          <p:spPr>
            <a:xfrm>
              <a:off x="6742169" y="4773679"/>
              <a:ext cx="2016000" cy="72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DXC DIGITAL EXPLORER</a:t>
              </a:r>
              <a:br>
                <a:rPr lang="en-GB" sz="7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</a:br>
              <a:r>
                <a:rPr lang="en-GB" sz="7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SHAREATHON 2019</a:t>
              </a:r>
              <a:endParaRPr lang="en-GB" sz="600" dirty="0">
                <a:solidFill>
                  <a:schemeClr val="tx1"/>
                </a:solidFill>
                <a:latin typeface="GT Walsheim Pro Light" panose="00000400000000000000" pitchFamily="50" charset="0"/>
              </a:endParaRP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1250C0FA-5E77-40F6-8EF0-67E8A74280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7214"/>
            <a:stretch/>
          </p:blipFill>
          <p:spPr>
            <a:xfrm>
              <a:off x="7548131" y="4282964"/>
              <a:ext cx="404076" cy="288000"/>
            </a:xfrm>
            <a:prstGeom prst="rect">
              <a:avLst/>
            </a:prstGeom>
          </p:spPr>
        </p:pic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7441E19-DC06-462F-AC71-1B5820E7CD7F}"/>
                </a:ext>
              </a:extLst>
            </p:cNvPr>
            <p:cNvGrpSpPr/>
            <p:nvPr/>
          </p:nvGrpSpPr>
          <p:grpSpPr>
            <a:xfrm>
              <a:off x="7542644" y="5622942"/>
              <a:ext cx="415051" cy="380031"/>
              <a:chOff x="1924721" y="3689142"/>
              <a:chExt cx="1790695" cy="1639608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DC7F29C-DBE2-4DDE-AC4D-66E867387D20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2435494" y="4309817"/>
                <a:ext cx="456558" cy="10549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13343E4-5180-4369-934C-C687AC49AD93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V="1">
                <a:off x="2142529" y="4694342"/>
                <a:ext cx="465731" cy="0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E24842B-6C0A-4825-A723-98A3EAD343EF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 flipV="1">
                <a:off x="2703245" y="4414290"/>
                <a:ext cx="4966" cy="464580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C41D38D-900D-4028-94EA-884D417919AF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2506643" y="3791229"/>
                <a:ext cx="339155" cy="438917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FD0FCEA-A2F2-4F70-8951-7BF95E4D2AB2}"/>
                  </a:ext>
                </a:extLst>
              </p:cNvPr>
              <p:cNvSpPr/>
              <p:nvPr/>
            </p:nvSpPr>
            <p:spPr>
              <a:xfrm rot="2248319">
                <a:off x="2366973" y="4643588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A56109A-F2ED-461F-A06E-13A2C61ABD6C}"/>
                  </a:ext>
                </a:extLst>
              </p:cNvPr>
              <p:cNvSpPr/>
              <p:nvPr/>
            </p:nvSpPr>
            <p:spPr>
              <a:xfrm rot="2248319">
                <a:off x="3087089" y="4128232"/>
                <a:ext cx="197379" cy="197380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69B6AB3-216C-435C-80D8-22CCC8550A4D}"/>
                  </a:ext>
                </a:extLst>
              </p:cNvPr>
              <p:cNvSpPr/>
              <p:nvPr/>
            </p:nvSpPr>
            <p:spPr>
              <a:xfrm rot="2248319">
                <a:off x="2920898" y="4619505"/>
                <a:ext cx="197379" cy="197380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FB5576AC-F3C5-4999-B319-4B3F79115F5C}"/>
                  </a:ext>
                </a:extLst>
              </p:cNvPr>
              <p:cNvSpPr/>
              <p:nvPr/>
            </p:nvSpPr>
            <p:spPr>
              <a:xfrm rot="2248319">
                <a:off x="2408758" y="4371193"/>
                <a:ext cx="197379" cy="197380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2B650BF-63FB-4D4E-B54E-89B010E8811C}"/>
                  </a:ext>
                </a:extLst>
              </p:cNvPr>
              <p:cNvSpPr/>
              <p:nvPr/>
            </p:nvSpPr>
            <p:spPr>
              <a:xfrm rot="2248319">
                <a:off x="2537357" y="3689142"/>
                <a:ext cx="197379" cy="197380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20D4B53-BF8F-409C-8AD4-9ABDA0208C8A}"/>
                  </a:ext>
                </a:extLst>
              </p:cNvPr>
              <p:cNvSpPr/>
              <p:nvPr/>
            </p:nvSpPr>
            <p:spPr>
              <a:xfrm rot="2248319">
                <a:off x="3247041" y="4892318"/>
                <a:ext cx="197379" cy="197380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DEB4EF46-AFF2-495F-BE66-E29D6308C2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3257" y="4238698"/>
                <a:ext cx="172084" cy="780480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2EB940A1-020C-4286-A550-1BDAF7CEB9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5733" y="4354031"/>
                <a:ext cx="172231" cy="632138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689C3AB-F7B4-4409-9798-0EFEA65A9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55465" y="4732266"/>
                <a:ext cx="61942" cy="40673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247057B-7881-469E-A2AA-7D5715ED1E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3198" y="4493692"/>
                <a:ext cx="482475" cy="231619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826BFA8-00D8-4DA1-B4EB-5656C3F4D1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2975" y="4468423"/>
                <a:ext cx="393736" cy="8607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6EAD8C3-F60F-4366-9277-E13CCCF925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3273" y="3787834"/>
                <a:ext cx="240441" cy="343487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4D8BEB8-65A9-4081-B3A5-53ACFBB394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57251" y="3913858"/>
                <a:ext cx="230126" cy="316354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2DA76A3C-3795-4641-8FE6-67F17A9267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68553" y="4226924"/>
                <a:ext cx="357107" cy="121679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1131929-F399-4D2A-8627-605B1CFC018C}"/>
                  </a:ext>
                </a:extLst>
              </p:cNvPr>
              <p:cNvSpPr/>
              <p:nvPr/>
            </p:nvSpPr>
            <p:spPr>
              <a:xfrm rot="2248319">
                <a:off x="2210848" y="3931314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032232A-3F83-4928-A3F3-601174A276C9}"/>
                  </a:ext>
                </a:extLst>
              </p:cNvPr>
              <p:cNvSpPr/>
              <p:nvPr/>
            </p:nvSpPr>
            <p:spPr>
              <a:xfrm rot="2248319">
                <a:off x="1924721" y="4304579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C7DF4825-88C9-4467-85D2-CA9DBB59B992}"/>
                  </a:ext>
                </a:extLst>
              </p:cNvPr>
              <p:cNvSpPr/>
              <p:nvPr/>
            </p:nvSpPr>
            <p:spPr>
              <a:xfrm rot="2248319">
                <a:off x="2652055" y="4269516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ECD7365-5C43-482B-9C33-D02EB3313AF3}"/>
                  </a:ext>
                </a:extLst>
              </p:cNvPr>
              <p:cNvSpPr/>
              <p:nvPr/>
            </p:nvSpPr>
            <p:spPr>
              <a:xfrm rot="2248319">
                <a:off x="3335913" y="4164279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A0A74F1-83DF-46D9-B71D-E29E78041015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2788036" y="3933385"/>
                <a:ext cx="240903" cy="531608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BFF69EB2-4994-434E-9F52-8B87D8BEAC71}"/>
                  </a:ext>
                </a:extLst>
              </p:cNvPr>
              <p:cNvSpPr/>
              <p:nvPr/>
            </p:nvSpPr>
            <p:spPr>
              <a:xfrm rot="2248319">
                <a:off x="2785547" y="3742399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BF8760D-DE03-4474-AFEE-5B5B8B8D0E12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2500503" y="4986169"/>
                <a:ext cx="511187" cy="0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A3540F4-DC43-4DC6-A38E-FBC4A8796599}"/>
                  </a:ext>
                </a:extLst>
              </p:cNvPr>
              <p:cNvSpPr/>
              <p:nvPr/>
            </p:nvSpPr>
            <p:spPr>
              <a:xfrm rot="2248319">
                <a:off x="2765722" y="4949246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3424B5A5-62DA-4EC4-8408-0FBC60E1BB54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2958174" y="4174206"/>
                <a:ext cx="463578" cy="473541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BEDB2584-1319-4742-96E7-CEE822748AF2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170719" y="4397930"/>
                <a:ext cx="15877" cy="817580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</p:grpSp>
      </p:grpSp>
      <p:sp>
        <p:nvSpPr>
          <p:cNvPr id="1031" name="TextBox 1030">
            <a:extLst>
              <a:ext uri="{FF2B5EF4-FFF2-40B4-BE49-F238E27FC236}">
                <a16:creationId xmlns:a16="http://schemas.microsoft.com/office/drawing/2014/main" id="{5606EAFD-D0F3-4F8D-A45F-1C0D0C2C8235}"/>
              </a:ext>
            </a:extLst>
          </p:cNvPr>
          <p:cNvSpPr txBox="1"/>
          <p:nvPr/>
        </p:nvSpPr>
        <p:spPr>
          <a:xfrm>
            <a:off x="2098738" y="6155376"/>
            <a:ext cx="49071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Plus an event achievement</a:t>
            </a:r>
          </a:p>
        </p:txBody>
      </p:sp>
    </p:spTree>
    <p:extLst>
      <p:ext uri="{BB962C8B-B14F-4D97-AF65-F5344CB8AC3E}">
        <p14:creationId xmlns:p14="http://schemas.microsoft.com/office/powerpoint/2010/main" val="59034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224">
            <a:extLst>
              <a:ext uri="{FF2B5EF4-FFF2-40B4-BE49-F238E27FC236}">
                <a16:creationId xmlns:a16="http://schemas.microsoft.com/office/drawing/2014/main" id="{AFC37288-071C-4510-AC4C-F51C7899F238}"/>
              </a:ext>
            </a:extLst>
          </p:cNvPr>
          <p:cNvSpPr/>
          <p:nvPr/>
        </p:nvSpPr>
        <p:spPr>
          <a:xfrm>
            <a:off x="101599" y="1237"/>
            <a:ext cx="14427202" cy="767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9DFE9D0D-B3ED-42B8-8472-A120E4C06111}"/>
              </a:ext>
            </a:extLst>
          </p:cNvPr>
          <p:cNvSpPr/>
          <p:nvPr/>
        </p:nvSpPr>
        <p:spPr>
          <a:xfrm>
            <a:off x="943897" y="7374121"/>
            <a:ext cx="13532280" cy="786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84592FA-8BFD-4A78-925F-91B7ABB72048}"/>
              </a:ext>
            </a:extLst>
          </p:cNvPr>
          <p:cNvSpPr/>
          <p:nvPr/>
        </p:nvSpPr>
        <p:spPr>
          <a:xfrm>
            <a:off x="101599" y="68830"/>
            <a:ext cx="3421458" cy="8023112"/>
          </a:xfrm>
          <a:prstGeom prst="roundRect">
            <a:avLst>
              <a:gd name="adj" fmla="val 201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GB" sz="1600" b="1" dirty="0">
                <a:solidFill>
                  <a:schemeClr val="tx1"/>
                </a:solidFill>
              </a:rPr>
              <a:t>Sprint 1 : Trends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7035308-E8F9-4BBF-A14C-9C343E285FFB}"/>
              </a:ext>
            </a:extLst>
          </p:cNvPr>
          <p:cNvSpPr/>
          <p:nvPr/>
        </p:nvSpPr>
        <p:spPr>
          <a:xfrm>
            <a:off x="3689337" y="68829"/>
            <a:ext cx="3421458" cy="8023112"/>
          </a:xfrm>
          <a:prstGeom prst="roundRect">
            <a:avLst>
              <a:gd name="adj" fmla="val 201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GB" sz="1600" b="1" dirty="0">
                <a:solidFill>
                  <a:schemeClr val="tx1"/>
                </a:solidFill>
              </a:rPr>
              <a:t>Sprint 2 : Markets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8BCDF8B-CF0C-4B58-82E7-B1244CB5BECF}"/>
              </a:ext>
            </a:extLst>
          </p:cNvPr>
          <p:cNvSpPr/>
          <p:nvPr/>
        </p:nvSpPr>
        <p:spPr>
          <a:xfrm>
            <a:off x="7277075" y="68827"/>
            <a:ext cx="3421458" cy="8023112"/>
          </a:xfrm>
          <a:prstGeom prst="roundRect">
            <a:avLst>
              <a:gd name="adj" fmla="val 201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GB" sz="1600" b="1" dirty="0">
                <a:solidFill>
                  <a:schemeClr val="tx1"/>
                </a:solidFill>
              </a:rPr>
              <a:t>Sprint 3 : Solutions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C2B9C89-615A-400E-8679-A7BAAE05B3CD}"/>
              </a:ext>
            </a:extLst>
          </p:cNvPr>
          <p:cNvSpPr/>
          <p:nvPr/>
        </p:nvSpPr>
        <p:spPr>
          <a:xfrm>
            <a:off x="10864812" y="68826"/>
            <a:ext cx="3421458" cy="8023112"/>
          </a:xfrm>
          <a:prstGeom prst="roundRect">
            <a:avLst>
              <a:gd name="adj" fmla="val 201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GB" sz="1600" b="1" dirty="0">
                <a:solidFill>
                  <a:schemeClr val="tx1"/>
                </a:solidFill>
              </a:rPr>
              <a:t>Sprint 4 : Publish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BCC1CCCA-A58B-467D-AD25-8D241551EC61}"/>
              </a:ext>
            </a:extLst>
          </p:cNvPr>
          <p:cNvSpPr/>
          <p:nvPr/>
        </p:nvSpPr>
        <p:spPr>
          <a:xfrm>
            <a:off x="514739" y="303647"/>
            <a:ext cx="2412432" cy="1338828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Teams discuss and share thoughts on key trends within their industry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Review existing trends in Digital Explorer (descriptions, life cycle stages)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Trends should relate to the business areas DXC defines within the </a:t>
            </a:r>
            <a:r>
              <a:rPr lang="en-GB" sz="900" dirty="0" err="1"/>
              <a:t>iBVF’s</a:t>
            </a:r>
            <a:endParaRPr lang="en-GB" sz="900" dirty="0"/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Add/review trends into Digital Explorer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Use MS Teams and online meetings as required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8A11F276-3B71-4ABB-8820-C61B82496CC8}"/>
              </a:ext>
            </a:extLst>
          </p:cNvPr>
          <p:cNvSpPr/>
          <p:nvPr/>
        </p:nvSpPr>
        <p:spPr>
          <a:xfrm>
            <a:off x="3764235" y="182673"/>
            <a:ext cx="3153099" cy="92333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Teams analyse key market material for their clients (investor reports, strategic papers)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1 Digital Explorer Workgroup per team (Team captains to set-up) 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1 Digital Explorer workspace per client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Use MS Teams and online meetings as required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2DBCA0C2-4A4B-4769-A696-E324F8CF12CC}"/>
              </a:ext>
            </a:extLst>
          </p:cNvPr>
          <p:cNvSpPr/>
          <p:nvPr/>
        </p:nvSpPr>
        <p:spPr>
          <a:xfrm>
            <a:off x="7413253" y="283719"/>
            <a:ext cx="3157713" cy="2031325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Single Playbook shelf to be created for the event (Dave)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Teams creates a Digital Explorer playbook to bring all their information together (see slide 4)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Playbook should cover:</a:t>
            </a:r>
          </a:p>
          <a:p>
            <a:pPr marL="907733" lvl="2" indent="-176213">
              <a:buFont typeface="Arial" panose="020B0604020202020204" pitchFamily="34" charset="0"/>
              <a:buChar char="•"/>
            </a:pPr>
            <a:r>
              <a:rPr lang="en-GB" sz="900" dirty="0"/>
              <a:t>Introduction and thoughts from the team (industry direction, maturity, …)</a:t>
            </a:r>
          </a:p>
          <a:p>
            <a:pPr marL="907733" lvl="2" indent="-176213">
              <a:buFont typeface="Arial" panose="020B0604020202020204" pitchFamily="34" charset="0"/>
              <a:buChar char="•"/>
            </a:pPr>
            <a:r>
              <a:rPr lang="en-GB" sz="900" dirty="0"/>
              <a:t>Summary of market insights (heatmaps/graph views from DE workspaces)</a:t>
            </a:r>
          </a:p>
          <a:p>
            <a:pPr marL="907733" lvl="2" indent="-176213">
              <a:buFont typeface="Arial" panose="020B0604020202020204" pitchFamily="34" charset="0"/>
              <a:buChar char="•"/>
            </a:pPr>
            <a:r>
              <a:rPr lang="en-GB" sz="900" dirty="0"/>
              <a:t>Key trends from week 1</a:t>
            </a:r>
          </a:p>
          <a:p>
            <a:pPr marL="907733" lvl="2" indent="-176213">
              <a:buFont typeface="Arial" panose="020B0604020202020204" pitchFamily="34" charset="0"/>
              <a:buChar char="•"/>
            </a:pPr>
            <a:r>
              <a:rPr lang="en-GB" sz="900" dirty="0"/>
              <a:t>Solution showcases from week 3</a:t>
            </a:r>
          </a:p>
          <a:p>
            <a:pPr marL="907733" lvl="2" indent="-176213">
              <a:buFont typeface="Arial" panose="020B0604020202020204" pitchFamily="34" charset="0"/>
              <a:buChar char="•"/>
            </a:pPr>
            <a:r>
              <a:rPr lang="en-GB" sz="900" dirty="0"/>
              <a:t>Team contacts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Use MS Teams and online meetings as required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DA6357D8-42D8-4B38-9429-DA83F1315F4C}"/>
              </a:ext>
            </a:extLst>
          </p:cNvPr>
          <p:cNvSpPr/>
          <p:nvPr/>
        </p:nvSpPr>
        <p:spPr>
          <a:xfrm>
            <a:off x="11121497" y="240162"/>
            <a:ext cx="3123318" cy="1892826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Single Playbook shelf to be created for the event (Dave)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Teams creates a Digital Explorer playbook to bring all their information together (see slide 4)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Playbook should cover:</a:t>
            </a:r>
          </a:p>
          <a:p>
            <a:pPr marL="269875" lvl="2" indent="-93663">
              <a:buFont typeface="Arial" panose="020B0604020202020204" pitchFamily="34" charset="0"/>
              <a:buChar char="•"/>
            </a:pPr>
            <a:r>
              <a:rPr lang="en-GB" sz="900" dirty="0"/>
              <a:t>Introduction and thoughts from the team (industry direction, maturity, …)</a:t>
            </a:r>
          </a:p>
          <a:p>
            <a:pPr marL="269875" lvl="2" indent="-93663">
              <a:buFont typeface="Arial" panose="020B0604020202020204" pitchFamily="34" charset="0"/>
              <a:buChar char="•"/>
            </a:pPr>
            <a:r>
              <a:rPr lang="en-GB" sz="900" dirty="0"/>
              <a:t>Summary of market insights (heatmaps/graph views from DE workspaces)</a:t>
            </a:r>
          </a:p>
          <a:p>
            <a:pPr marL="269875" lvl="2" indent="-93663">
              <a:buFont typeface="Arial" panose="020B0604020202020204" pitchFamily="34" charset="0"/>
              <a:buChar char="•"/>
            </a:pPr>
            <a:r>
              <a:rPr lang="en-GB" sz="900" dirty="0"/>
              <a:t>Key trends from week 1</a:t>
            </a:r>
          </a:p>
          <a:p>
            <a:pPr marL="269875" lvl="2" indent="-93663">
              <a:buFont typeface="Arial" panose="020B0604020202020204" pitchFamily="34" charset="0"/>
              <a:buChar char="•"/>
            </a:pPr>
            <a:r>
              <a:rPr lang="en-GB" sz="900" dirty="0"/>
              <a:t>Solution showcases from week 3</a:t>
            </a:r>
          </a:p>
          <a:p>
            <a:pPr marL="269875" lvl="2" indent="-93663">
              <a:buFont typeface="Arial" panose="020B0604020202020204" pitchFamily="34" charset="0"/>
              <a:buChar char="•"/>
            </a:pPr>
            <a:r>
              <a:rPr lang="en-GB" sz="900" dirty="0"/>
              <a:t>Team contacts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Use MS Teams and online meetings as required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1D5D9D-1A83-4BBD-A6A5-123A00ED00E3}"/>
              </a:ext>
            </a:extLst>
          </p:cNvPr>
          <p:cNvGrpSpPr/>
          <p:nvPr/>
        </p:nvGrpSpPr>
        <p:grpSpPr>
          <a:xfrm>
            <a:off x="232952" y="2204789"/>
            <a:ext cx="14295848" cy="5540093"/>
            <a:chOff x="232952" y="1812903"/>
            <a:chExt cx="14295848" cy="554009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CBCEAD-5E59-4FE9-B50F-FE18DE6B71F6}"/>
                </a:ext>
              </a:extLst>
            </p:cNvPr>
            <p:cNvGrpSpPr/>
            <p:nvPr/>
          </p:nvGrpSpPr>
          <p:grpSpPr>
            <a:xfrm>
              <a:off x="232952" y="1812903"/>
              <a:ext cx="1549766" cy="431833"/>
              <a:chOff x="872303" y="1812903"/>
              <a:chExt cx="1549766" cy="431833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C2C4DD6-5CDC-405F-8F6E-AE100D1426C7}"/>
                  </a:ext>
                </a:extLst>
              </p:cNvPr>
              <p:cNvSpPr/>
              <p:nvPr/>
            </p:nvSpPr>
            <p:spPr>
              <a:xfrm>
                <a:off x="872303" y="1812903"/>
                <a:ext cx="1549766" cy="431833"/>
              </a:xfrm>
              <a:prstGeom prst="rect">
                <a:avLst/>
              </a:prstGeom>
              <a:solidFill>
                <a:srgbClr val="D9D9D9"/>
              </a:solidFill>
              <a:ln w="19050">
                <a:solidFill>
                  <a:schemeClr val="accent3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b="1" dirty="0">
                    <a:solidFill>
                      <a:schemeClr val="tx1"/>
                    </a:solidFill>
                  </a:rPr>
                  <a:t>Trends</a:t>
                </a:r>
              </a:p>
            </p:txBody>
          </p:sp>
          <p:sp>
            <p:nvSpPr>
              <p:cNvPr id="50" name="Freeform 96">
                <a:extLst>
                  <a:ext uri="{FF2B5EF4-FFF2-40B4-BE49-F238E27FC236}">
                    <a16:creationId xmlns:a16="http://schemas.microsoft.com/office/drawing/2014/main" id="{03F1A595-9AAE-4325-B097-FAE369DE1C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6118" y="1893819"/>
                <a:ext cx="270000" cy="270000"/>
              </a:xfrm>
              <a:custGeom>
                <a:avLst/>
                <a:gdLst>
                  <a:gd name="T0" fmla="*/ 1152 w 1152"/>
                  <a:gd name="T1" fmla="*/ 336 h 1152"/>
                  <a:gd name="T2" fmla="*/ 1062 w 1152"/>
                  <a:gd name="T3" fmla="*/ 312 h 1152"/>
                  <a:gd name="T4" fmla="*/ 774 w 1152"/>
                  <a:gd name="T5" fmla="*/ 168 h 1152"/>
                  <a:gd name="T6" fmla="*/ 1104 w 1152"/>
                  <a:gd name="T7" fmla="*/ 192 h 1152"/>
                  <a:gd name="T8" fmla="*/ 1104 w 1152"/>
                  <a:gd name="T9" fmla="*/ 96 h 1152"/>
                  <a:gd name="T10" fmla="*/ 731 w 1152"/>
                  <a:gd name="T11" fmla="*/ 120 h 1152"/>
                  <a:gd name="T12" fmla="*/ 0 w 1152"/>
                  <a:gd name="T13" fmla="*/ 432 h 1152"/>
                  <a:gd name="T14" fmla="*/ 336 w 1152"/>
                  <a:gd name="T15" fmla="*/ 912 h 1152"/>
                  <a:gd name="T16" fmla="*/ 768 w 1152"/>
                  <a:gd name="T17" fmla="*/ 1152 h 1152"/>
                  <a:gd name="T18" fmla="*/ 847 w 1152"/>
                  <a:gd name="T19" fmla="*/ 552 h 1152"/>
                  <a:gd name="T20" fmla="*/ 1104 w 1152"/>
                  <a:gd name="T21" fmla="*/ 576 h 1152"/>
                  <a:gd name="T22" fmla="*/ 1104 w 1152"/>
                  <a:gd name="T23" fmla="*/ 480 h 1152"/>
                  <a:gd name="T24" fmla="*/ 858 w 1152"/>
                  <a:gd name="T25" fmla="*/ 504 h 1152"/>
                  <a:gd name="T26" fmla="*/ 858 w 1152"/>
                  <a:gd name="T27" fmla="*/ 360 h 1152"/>
                  <a:gd name="T28" fmla="*/ 1104 w 1152"/>
                  <a:gd name="T29" fmla="*/ 384 h 1152"/>
                  <a:gd name="T30" fmla="*/ 760 w 1152"/>
                  <a:gd name="T31" fmla="*/ 504 h 1152"/>
                  <a:gd name="T32" fmla="*/ 670 w 1152"/>
                  <a:gd name="T33" fmla="*/ 444 h 1152"/>
                  <a:gd name="T34" fmla="*/ 624 w 1152"/>
                  <a:gd name="T35" fmla="*/ 384 h 1152"/>
                  <a:gd name="T36" fmla="*/ 624 w 1152"/>
                  <a:gd name="T37" fmla="*/ 480 h 1152"/>
                  <a:gd name="T38" fmla="*/ 710 w 1152"/>
                  <a:gd name="T39" fmla="*/ 552 h 1152"/>
                  <a:gd name="T40" fmla="*/ 670 w 1152"/>
                  <a:gd name="T41" fmla="*/ 670 h 1152"/>
                  <a:gd name="T42" fmla="*/ 96 w 1152"/>
                  <a:gd name="T43" fmla="*/ 432 h 1152"/>
                  <a:gd name="T44" fmla="*/ 596 w 1152"/>
                  <a:gd name="T45" fmla="*/ 139 h 1152"/>
                  <a:gd name="T46" fmla="*/ 528 w 1152"/>
                  <a:gd name="T47" fmla="*/ 192 h 1152"/>
                  <a:gd name="T48" fmla="*/ 528 w 1152"/>
                  <a:gd name="T49" fmla="*/ 288 h 1152"/>
                  <a:gd name="T50" fmla="*/ 574 w 1152"/>
                  <a:gd name="T51" fmla="*/ 228 h 1152"/>
                  <a:gd name="T52" fmla="*/ 640 w 1152"/>
                  <a:gd name="T53" fmla="*/ 168 h 1152"/>
                  <a:gd name="T54" fmla="*/ 442 w 1152"/>
                  <a:gd name="T55" fmla="*/ 312 h 1152"/>
                  <a:gd name="T56" fmla="*/ 384 w 1152"/>
                  <a:gd name="T57" fmla="*/ 240 h 1152"/>
                  <a:gd name="T58" fmla="*/ 288 w 1152"/>
                  <a:gd name="T59" fmla="*/ 240 h 1152"/>
                  <a:gd name="T60" fmla="*/ 348 w 1152"/>
                  <a:gd name="T61" fmla="*/ 286 h 1152"/>
                  <a:gd name="T62" fmla="*/ 760 w 1152"/>
                  <a:gd name="T63" fmla="*/ 36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2" h="1152">
                    <a:moveTo>
                      <a:pt x="1104" y="384"/>
                    </a:moveTo>
                    <a:cubicBezTo>
                      <a:pt x="1131" y="384"/>
                      <a:pt x="1152" y="363"/>
                      <a:pt x="1152" y="336"/>
                    </a:cubicBezTo>
                    <a:cubicBezTo>
                      <a:pt x="1152" y="309"/>
                      <a:pt x="1131" y="288"/>
                      <a:pt x="1104" y="288"/>
                    </a:cubicBezTo>
                    <a:cubicBezTo>
                      <a:pt x="1086" y="288"/>
                      <a:pt x="1071" y="298"/>
                      <a:pt x="1062" y="312"/>
                    </a:cubicBezTo>
                    <a:cubicBezTo>
                      <a:pt x="847" y="312"/>
                      <a:pt x="847" y="312"/>
                      <a:pt x="847" y="312"/>
                    </a:cubicBezTo>
                    <a:cubicBezTo>
                      <a:pt x="832" y="259"/>
                      <a:pt x="807" y="210"/>
                      <a:pt x="774" y="168"/>
                    </a:cubicBezTo>
                    <a:cubicBezTo>
                      <a:pt x="1062" y="168"/>
                      <a:pt x="1062" y="168"/>
                      <a:pt x="1062" y="168"/>
                    </a:cubicBezTo>
                    <a:cubicBezTo>
                      <a:pt x="1071" y="182"/>
                      <a:pt x="1086" y="192"/>
                      <a:pt x="1104" y="192"/>
                    </a:cubicBezTo>
                    <a:cubicBezTo>
                      <a:pt x="1131" y="192"/>
                      <a:pt x="1152" y="171"/>
                      <a:pt x="1152" y="144"/>
                    </a:cubicBezTo>
                    <a:cubicBezTo>
                      <a:pt x="1152" y="117"/>
                      <a:pt x="1131" y="96"/>
                      <a:pt x="1104" y="96"/>
                    </a:cubicBezTo>
                    <a:cubicBezTo>
                      <a:pt x="1086" y="96"/>
                      <a:pt x="1071" y="106"/>
                      <a:pt x="1062" y="120"/>
                    </a:cubicBezTo>
                    <a:cubicBezTo>
                      <a:pt x="731" y="120"/>
                      <a:pt x="731" y="120"/>
                      <a:pt x="731" y="120"/>
                    </a:cubicBezTo>
                    <a:cubicBezTo>
                      <a:pt x="653" y="46"/>
                      <a:pt x="548" y="0"/>
                      <a:pt x="432" y="0"/>
                    </a:cubicBezTo>
                    <a:cubicBezTo>
                      <a:pt x="193" y="0"/>
                      <a:pt x="0" y="193"/>
                      <a:pt x="0" y="432"/>
                    </a:cubicBezTo>
                    <a:cubicBezTo>
                      <a:pt x="0" y="912"/>
                      <a:pt x="0" y="912"/>
                      <a:pt x="0" y="912"/>
                    </a:cubicBezTo>
                    <a:cubicBezTo>
                      <a:pt x="336" y="912"/>
                      <a:pt x="336" y="912"/>
                      <a:pt x="336" y="912"/>
                    </a:cubicBezTo>
                    <a:cubicBezTo>
                      <a:pt x="336" y="1152"/>
                      <a:pt x="336" y="1152"/>
                      <a:pt x="336" y="1152"/>
                    </a:cubicBezTo>
                    <a:cubicBezTo>
                      <a:pt x="768" y="1152"/>
                      <a:pt x="768" y="1152"/>
                      <a:pt x="768" y="1152"/>
                    </a:cubicBezTo>
                    <a:cubicBezTo>
                      <a:pt x="768" y="704"/>
                      <a:pt x="768" y="704"/>
                      <a:pt x="768" y="704"/>
                    </a:cubicBezTo>
                    <a:cubicBezTo>
                      <a:pt x="804" y="659"/>
                      <a:pt x="831" y="608"/>
                      <a:pt x="847" y="552"/>
                    </a:cubicBezTo>
                    <a:cubicBezTo>
                      <a:pt x="1062" y="552"/>
                      <a:pt x="1062" y="552"/>
                      <a:pt x="1062" y="552"/>
                    </a:cubicBezTo>
                    <a:cubicBezTo>
                      <a:pt x="1071" y="566"/>
                      <a:pt x="1086" y="576"/>
                      <a:pt x="1104" y="576"/>
                    </a:cubicBezTo>
                    <a:cubicBezTo>
                      <a:pt x="1131" y="576"/>
                      <a:pt x="1152" y="555"/>
                      <a:pt x="1152" y="528"/>
                    </a:cubicBezTo>
                    <a:cubicBezTo>
                      <a:pt x="1152" y="501"/>
                      <a:pt x="1131" y="480"/>
                      <a:pt x="1104" y="480"/>
                    </a:cubicBezTo>
                    <a:cubicBezTo>
                      <a:pt x="1086" y="480"/>
                      <a:pt x="1071" y="490"/>
                      <a:pt x="1062" y="504"/>
                    </a:cubicBezTo>
                    <a:cubicBezTo>
                      <a:pt x="858" y="504"/>
                      <a:pt x="858" y="504"/>
                      <a:pt x="858" y="504"/>
                    </a:cubicBezTo>
                    <a:cubicBezTo>
                      <a:pt x="862" y="481"/>
                      <a:pt x="864" y="457"/>
                      <a:pt x="864" y="432"/>
                    </a:cubicBezTo>
                    <a:cubicBezTo>
                      <a:pt x="864" y="407"/>
                      <a:pt x="862" y="383"/>
                      <a:pt x="858" y="360"/>
                    </a:cubicBezTo>
                    <a:cubicBezTo>
                      <a:pt x="1062" y="360"/>
                      <a:pt x="1062" y="360"/>
                      <a:pt x="1062" y="360"/>
                    </a:cubicBezTo>
                    <a:cubicBezTo>
                      <a:pt x="1071" y="374"/>
                      <a:pt x="1086" y="384"/>
                      <a:pt x="1104" y="384"/>
                    </a:cubicBezTo>
                    <a:close/>
                    <a:moveTo>
                      <a:pt x="768" y="432"/>
                    </a:moveTo>
                    <a:cubicBezTo>
                      <a:pt x="768" y="457"/>
                      <a:pt x="765" y="481"/>
                      <a:pt x="760" y="504"/>
                    </a:cubicBezTo>
                    <a:cubicBezTo>
                      <a:pt x="730" y="504"/>
                      <a:pt x="730" y="504"/>
                      <a:pt x="730" y="504"/>
                    </a:cubicBezTo>
                    <a:cubicBezTo>
                      <a:pt x="670" y="444"/>
                      <a:pt x="670" y="444"/>
                      <a:pt x="670" y="444"/>
                    </a:cubicBezTo>
                    <a:cubicBezTo>
                      <a:pt x="671" y="440"/>
                      <a:pt x="672" y="436"/>
                      <a:pt x="672" y="432"/>
                    </a:cubicBezTo>
                    <a:cubicBezTo>
                      <a:pt x="672" y="405"/>
                      <a:pt x="651" y="384"/>
                      <a:pt x="624" y="384"/>
                    </a:cubicBezTo>
                    <a:cubicBezTo>
                      <a:pt x="597" y="384"/>
                      <a:pt x="576" y="405"/>
                      <a:pt x="576" y="432"/>
                    </a:cubicBezTo>
                    <a:cubicBezTo>
                      <a:pt x="576" y="459"/>
                      <a:pt x="597" y="480"/>
                      <a:pt x="624" y="480"/>
                    </a:cubicBezTo>
                    <a:cubicBezTo>
                      <a:pt x="628" y="480"/>
                      <a:pt x="632" y="479"/>
                      <a:pt x="636" y="478"/>
                    </a:cubicBezTo>
                    <a:cubicBezTo>
                      <a:pt x="710" y="552"/>
                      <a:pt x="710" y="552"/>
                      <a:pt x="710" y="552"/>
                    </a:cubicBezTo>
                    <a:cubicBezTo>
                      <a:pt x="746" y="552"/>
                      <a:pt x="746" y="552"/>
                      <a:pt x="746" y="552"/>
                    </a:cubicBezTo>
                    <a:cubicBezTo>
                      <a:pt x="729" y="597"/>
                      <a:pt x="703" y="636"/>
                      <a:pt x="670" y="670"/>
                    </a:cubicBezTo>
                    <a:cubicBezTo>
                      <a:pt x="432" y="432"/>
                      <a:pt x="432" y="432"/>
                      <a:pt x="432" y="432"/>
                    </a:cubicBezTo>
                    <a:cubicBezTo>
                      <a:pt x="96" y="432"/>
                      <a:pt x="96" y="432"/>
                      <a:pt x="96" y="432"/>
                    </a:cubicBezTo>
                    <a:cubicBezTo>
                      <a:pt x="96" y="246"/>
                      <a:pt x="246" y="96"/>
                      <a:pt x="432" y="96"/>
                    </a:cubicBezTo>
                    <a:cubicBezTo>
                      <a:pt x="491" y="96"/>
                      <a:pt x="547" y="111"/>
                      <a:pt x="596" y="139"/>
                    </a:cubicBezTo>
                    <a:cubicBezTo>
                      <a:pt x="540" y="194"/>
                      <a:pt x="540" y="194"/>
                      <a:pt x="540" y="194"/>
                    </a:cubicBezTo>
                    <a:cubicBezTo>
                      <a:pt x="536" y="193"/>
                      <a:pt x="532" y="192"/>
                      <a:pt x="528" y="192"/>
                    </a:cubicBezTo>
                    <a:cubicBezTo>
                      <a:pt x="501" y="192"/>
                      <a:pt x="480" y="213"/>
                      <a:pt x="480" y="240"/>
                    </a:cubicBezTo>
                    <a:cubicBezTo>
                      <a:pt x="480" y="267"/>
                      <a:pt x="501" y="288"/>
                      <a:pt x="528" y="288"/>
                    </a:cubicBezTo>
                    <a:cubicBezTo>
                      <a:pt x="555" y="288"/>
                      <a:pt x="576" y="267"/>
                      <a:pt x="576" y="240"/>
                    </a:cubicBezTo>
                    <a:cubicBezTo>
                      <a:pt x="576" y="236"/>
                      <a:pt x="575" y="232"/>
                      <a:pt x="574" y="228"/>
                    </a:cubicBezTo>
                    <a:cubicBezTo>
                      <a:pt x="634" y="168"/>
                      <a:pt x="634" y="168"/>
                      <a:pt x="634" y="168"/>
                    </a:cubicBezTo>
                    <a:cubicBezTo>
                      <a:pt x="640" y="168"/>
                      <a:pt x="640" y="168"/>
                      <a:pt x="640" y="168"/>
                    </a:cubicBezTo>
                    <a:cubicBezTo>
                      <a:pt x="687" y="205"/>
                      <a:pt x="724" y="255"/>
                      <a:pt x="746" y="312"/>
                    </a:cubicBezTo>
                    <a:cubicBezTo>
                      <a:pt x="442" y="312"/>
                      <a:pt x="442" y="312"/>
                      <a:pt x="442" y="312"/>
                    </a:cubicBezTo>
                    <a:cubicBezTo>
                      <a:pt x="382" y="252"/>
                      <a:pt x="382" y="252"/>
                      <a:pt x="382" y="252"/>
                    </a:cubicBezTo>
                    <a:cubicBezTo>
                      <a:pt x="383" y="248"/>
                      <a:pt x="384" y="244"/>
                      <a:pt x="384" y="240"/>
                    </a:cubicBezTo>
                    <a:cubicBezTo>
                      <a:pt x="384" y="213"/>
                      <a:pt x="363" y="192"/>
                      <a:pt x="336" y="192"/>
                    </a:cubicBezTo>
                    <a:cubicBezTo>
                      <a:pt x="309" y="192"/>
                      <a:pt x="288" y="213"/>
                      <a:pt x="288" y="240"/>
                    </a:cubicBezTo>
                    <a:cubicBezTo>
                      <a:pt x="288" y="267"/>
                      <a:pt x="309" y="288"/>
                      <a:pt x="336" y="288"/>
                    </a:cubicBezTo>
                    <a:cubicBezTo>
                      <a:pt x="340" y="288"/>
                      <a:pt x="344" y="287"/>
                      <a:pt x="348" y="286"/>
                    </a:cubicBezTo>
                    <a:cubicBezTo>
                      <a:pt x="422" y="360"/>
                      <a:pt x="422" y="360"/>
                      <a:pt x="422" y="360"/>
                    </a:cubicBezTo>
                    <a:cubicBezTo>
                      <a:pt x="760" y="360"/>
                      <a:pt x="760" y="360"/>
                      <a:pt x="760" y="360"/>
                    </a:cubicBezTo>
                    <a:cubicBezTo>
                      <a:pt x="765" y="383"/>
                      <a:pt x="768" y="407"/>
                      <a:pt x="768" y="43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5B480B1-404F-4318-B193-A3ADBCAC135B}"/>
                </a:ext>
              </a:extLst>
            </p:cNvPr>
            <p:cNvGrpSpPr/>
            <p:nvPr/>
          </p:nvGrpSpPr>
          <p:grpSpPr>
            <a:xfrm>
              <a:off x="3816331" y="2771663"/>
              <a:ext cx="1549766" cy="431833"/>
              <a:chOff x="4079620" y="2508823"/>
              <a:chExt cx="1549766" cy="431833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BDCF168-B81B-42A6-BB1D-857F3ECE72A8}"/>
                  </a:ext>
                </a:extLst>
              </p:cNvPr>
              <p:cNvSpPr/>
              <p:nvPr/>
            </p:nvSpPr>
            <p:spPr>
              <a:xfrm>
                <a:off x="4079620" y="2508823"/>
                <a:ext cx="1549766" cy="431833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b="1" dirty="0"/>
                  <a:t>Workspaces</a:t>
                </a:r>
              </a:p>
            </p:txBody>
          </p:sp>
          <p:sp>
            <p:nvSpPr>
              <p:cNvPr id="54" name="Freeform 121">
                <a:extLst>
                  <a:ext uri="{FF2B5EF4-FFF2-40B4-BE49-F238E27FC236}">
                    <a16:creationId xmlns:a16="http://schemas.microsoft.com/office/drawing/2014/main" id="{6D289F32-9D3D-4E9B-9AFB-37C359E4842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153518" y="2612316"/>
                <a:ext cx="384807" cy="224847"/>
              </a:xfrm>
              <a:custGeom>
                <a:avLst/>
                <a:gdLst>
                  <a:gd name="T0" fmla="*/ 576 w 1152"/>
                  <a:gd name="T1" fmla="*/ 571 h 672"/>
                  <a:gd name="T2" fmla="*/ 336 w 1152"/>
                  <a:gd name="T3" fmla="*/ 672 h 672"/>
                  <a:gd name="T4" fmla="*/ 0 w 1152"/>
                  <a:gd name="T5" fmla="*/ 336 h 672"/>
                  <a:gd name="T6" fmla="*/ 336 w 1152"/>
                  <a:gd name="T7" fmla="*/ 0 h 672"/>
                  <a:gd name="T8" fmla="*/ 576 w 1152"/>
                  <a:gd name="T9" fmla="*/ 101 h 672"/>
                  <a:gd name="T10" fmla="*/ 480 w 1152"/>
                  <a:gd name="T11" fmla="*/ 336 h 672"/>
                  <a:gd name="T12" fmla="*/ 576 w 1152"/>
                  <a:gd name="T13" fmla="*/ 571 h 672"/>
                  <a:gd name="T14" fmla="*/ 816 w 1152"/>
                  <a:gd name="T15" fmla="*/ 0 h 672"/>
                  <a:gd name="T16" fmla="*/ 576 w 1152"/>
                  <a:gd name="T17" fmla="*/ 101 h 672"/>
                  <a:gd name="T18" fmla="*/ 672 w 1152"/>
                  <a:gd name="T19" fmla="*/ 336 h 672"/>
                  <a:gd name="T20" fmla="*/ 576 w 1152"/>
                  <a:gd name="T21" fmla="*/ 571 h 672"/>
                  <a:gd name="T22" fmla="*/ 816 w 1152"/>
                  <a:gd name="T23" fmla="*/ 672 h 672"/>
                  <a:gd name="T24" fmla="*/ 1152 w 1152"/>
                  <a:gd name="T25" fmla="*/ 336 h 672"/>
                  <a:gd name="T26" fmla="*/ 816 w 1152"/>
                  <a:gd name="T27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2" h="672">
                    <a:moveTo>
                      <a:pt x="576" y="571"/>
                    </a:moveTo>
                    <a:cubicBezTo>
                      <a:pt x="515" y="633"/>
                      <a:pt x="430" y="672"/>
                      <a:pt x="336" y="672"/>
                    </a:cubicBezTo>
                    <a:cubicBezTo>
                      <a:pt x="150" y="672"/>
                      <a:pt x="0" y="522"/>
                      <a:pt x="0" y="336"/>
                    </a:cubicBezTo>
                    <a:cubicBezTo>
                      <a:pt x="0" y="150"/>
                      <a:pt x="150" y="0"/>
                      <a:pt x="336" y="0"/>
                    </a:cubicBezTo>
                    <a:cubicBezTo>
                      <a:pt x="430" y="0"/>
                      <a:pt x="515" y="39"/>
                      <a:pt x="576" y="101"/>
                    </a:cubicBezTo>
                    <a:cubicBezTo>
                      <a:pt x="517" y="162"/>
                      <a:pt x="480" y="244"/>
                      <a:pt x="480" y="336"/>
                    </a:cubicBezTo>
                    <a:cubicBezTo>
                      <a:pt x="480" y="428"/>
                      <a:pt x="517" y="510"/>
                      <a:pt x="576" y="571"/>
                    </a:cubicBezTo>
                    <a:close/>
                    <a:moveTo>
                      <a:pt x="816" y="0"/>
                    </a:moveTo>
                    <a:cubicBezTo>
                      <a:pt x="722" y="0"/>
                      <a:pt x="637" y="39"/>
                      <a:pt x="576" y="101"/>
                    </a:cubicBezTo>
                    <a:cubicBezTo>
                      <a:pt x="635" y="162"/>
                      <a:pt x="672" y="244"/>
                      <a:pt x="672" y="336"/>
                    </a:cubicBezTo>
                    <a:cubicBezTo>
                      <a:pt x="672" y="428"/>
                      <a:pt x="635" y="510"/>
                      <a:pt x="576" y="571"/>
                    </a:cubicBezTo>
                    <a:cubicBezTo>
                      <a:pt x="637" y="633"/>
                      <a:pt x="722" y="672"/>
                      <a:pt x="816" y="672"/>
                    </a:cubicBezTo>
                    <a:cubicBezTo>
                      <a:pt x="1002" y="672"/>
                      <a:pt x="1152" y="522"/>
                      <a:pt x="1152" y="336"/>
                    </a:cubicBezTo>
                    <a:cubicBezTo>
                      <a:pt x="1152" y="150"/>
                      <a:pt x="1002" y="0"/>
                      <a:pt x="8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7A2A95-9C9F-4B08-A45B-7324CFCBF9EF}"/>
                </a:ext>
              </a:extLst>
            </p:cNvPr>
            <p:cNvGrpSpPr/>
            <p:nvPr/>
          </p:nvGrpSpPr>
          <p:grpSpPr>
            <a:xfrm>
              <a:off x="7381632" y="3719015"/>
              <a:ext cx="1549766" cy="431833"/>
              <a:chOff x="685800" y="3923839"/>
              <a:chExt cx="1549766" cy="431833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87A9D16-6694-4D7C-871B-48E4D5DE9AEB}"/>
                  </a:ext>
                </a:extLst>
              </p:cNvPr>
              <p:cNvSpPr/>
              <p:nvPr/>
            </p:nvSpPr>
            <p:spPr>
              <a:xfrm>
                <a:off x="685800" y="3923839"/>
                <a:ext cx="1549766" cy="431833"/>
              </a:xfrm>
              <a:prstGeom prst="rect">
                <a:avLst/>
              </a:prstGeom>
              <a:solidFill>
                <a:schemeClr val="accent6"/>
              </a:solidFill>
              <a:ln w="19050">
                <a:solidFill>
                  <a:schemeClr val="accent6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b="1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42ACFBE-E33A-4C04-9D00-42966094E79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73309" y="4004755"/>
                <a:ext cx="270000" cy="270000"/>
                <a:chOff x="9857502" y="48105692"/>
                <a:chExt cx="822325" cy="823912"/>
              </a:xfrm>
              <a:solidFill>
                <a:schemeClr val="tx1"/>
              </a:solidFill>
            </p:grpSpPr>
            <p:sp>
              <p:nvSpPr>
                <p:cNvPr id="59" name="Freeform 80">
                  <a:extLst>
                    <a:ext uri="{FF2B5EF4-FFF2-40B4-BE49-F238E27FC236}">
                      <a16:creationId xmlns:a16="http://schemas.microsoft.com/office/drawing/2014/main" id="{20271662-207D-4B2B-ACD5-30464EE0B2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7502" y="48243804"/>
                  <a:ext cx="685800" cy="685800"/>
                </a:xfrm>
                <a:custGeom>
                  <a:avLst/>
                  <a:gdLst>
                    <a:gd name="T0" fmla="*/ 345 w 432"/>
                    <a:gd name="T1" fmla="*/ 346 h 432"/>
                    <a:gd name="T2" fmla="*/ 86 w 432"/>
                    <a:gd name="T3" fmla="*/ 346 h 432"/>
                    <a:gd name="T4" fmla="*/ 86 w 432"/>
                    <a:gd name="T5" fmla="*/ 86 h 432"/>
                    <a:gd name="T6" fmla="*/ 216 w 432"/>
                    <a:gd name="T7" fmla="*/ 86 h 432"/>
                    <a:gd name="T8" fmla="*/ 216 w 432"/>
                    <a:gd name="T9" fmla="*/ 0 h 432"/>
                    <a:gd name="T10" fmla="*/ 0 w 432"/>
                    <a:gd name="T11" fmla="*/ 0 h 432"/>
                    <a:gd name="T12" fmla="*/ 0 w 432"/>
                    <a:gd name="T13" fmla="*/ 432 h 432"/>
                    <a:gd name="T14" fmla="*/ 432 w 432"/>
                    <a:gd name="T15" fmla="*/ 432 h 432"/>
                    <a:gd name="T16" fmla="*/ 432 w 432"/>
                    <a:gd name="T17" fmla="*/ 216 h 432"/>
                    <a:gd name="T18" fmla="*/ 345 w 432"/>
                    <a:gd name="T19" fmla="*/ 216 h 432"/>
                    <a:gd name="T20" fmla="*/ 345 w 432"/>
                    <a:gd name="T21" fmla="*/ 346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2" h="432">
                      <a:moveTo>
                        <a:pt x="345" y="346"/>
                      </a:moveTo>
                      <a:lnTo>
                        <a:pt x="86" y="346"/>
                      </a:lnTo>
                      <a:lnTo>
                        <a:pt x="86" y="86"/>
                      </a:lnTo>
                      <a:lnTo>
                        <a:pt x="216" y="86"/>
                      </a:lnTo>
                      <a:lnTo>
                        <a:pt x="216" y="0"/>
                      </a:lnTo>
                      <a:lnTo>
                        <a:pt x="0" y="0"/>
                      </a:lnTo>
                      <a:lnTo>
                        <a:pt x="0" y="432"/>
                      </a:lnTo>
                      <a:lnTo>
                        <a:pt x="432" y="432"/>
                      </a:lnTo>
                      <a:lnTo>
                        <a:pt x="432" y="216"/>
                      </a:lnTo>
                      <a:lnTo>
                        <a:pt x="345" y="216"/>
                      </a:lnTo>
                      <a:lnTo>
                        <a:pt x="345" y="3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81">
                  <a:extLst>
                    <a:ext uri="{FF2B5EF4-FFF2-40B4-BE49-F238E27FC236}">
                      <a16:creationId xmlns:a16="http://schemas.microsoft.com/office/drawing/2014/main" id="{471186C5-1B24-4A0A-A630-B187E4A1A8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36927" y="48105692"/>
                  <a:ext cx="342900" cy="342900"/>
                </a:xfrm>
                <a:custGeom>
                  <a:avLst/>
                  <a:gdLst>
                    <a:gd name="T0" fmla="*/ 0 w 216"/>
                    <a:gd name="T1" fmla="*/ 87 h 216"/>
                    <a:gd name="T2" fmla="*/ 130 w 216"/>
                    <a:gd name="T3" fmla="*/ 87 h 216"/>
                    <a:gd name="T4" fmla="*/ 130 w 216"/>
                    <a:gd name="T5" fmla="*/ 216 h 216"/>
                    <a:gd name="T6" fmla="*/ 216 w 216"/>
                    <a:gd name="T7" fmla="*/ 216 h 216"/>
                    <a:gd name="T8" fmla="*/ 216 w 216"/>
                    <a:gd name="T9" fmla="*/ 0 h 216"/>
                    <a:gd name="T10" fmla="*/ 0 w 216"/>
                    <a:gd name="T11" fmla="*/ 0 h 216"/>
                    <a:gd name="T12" fmla="*/ 0 w 216"/>
                    <a:gd name="T13" fmla="*/ 87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6" h="216">
                      <a:moveTo>
                        <a:pt x="0" y="87"/>
                      </a:moveTo>
                      <a:lnTo>
                        <a:pt x="130" y="87"/>
                      </a:lnTo>
                      <a:lnTo>
                        <a:pt x="130" y="216"/>
                      </a:lnTo>
                      <a:lnTo>
                        <a:pt x="216" y="216"/>
                      </a:lnTo>
                      <a:lnTo>
                        <a:pt x="216" y="0"/>
                      </a:lnTo>
                      <a:lnTo>
                        <a:pt x="0" y="0"/>
                      </a:lnTo>
                      <a:lnTo>
                        <a:pt x="0" y="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Rectangle 82">
                  <a:extLst>
                    <a:ext uri="{FF2B5EF4-FFF2-40B4-BE49-F238E27FC236}">
                      <a16:creationId xmlns:a16="http://schemas.microsoft.com/office/drawing/2014/main" id="{D368713E-DAAF-4012-8D0E-D6D8D94335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2140" y="48518442"/>
                  <a:ext cx="136525" cy="1365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E2EB0DD-062D-4C32-B6C4-CF1EB9035437}"/>
                </a:ext>
              </a:extLst>
            </p:cNvPr>
            <p:cNvSpPr/>
            <p:nvPr/>
          </p:nvSpPr>
          <p:spPr>
            <a:xfrm>
              <a:off x="232952" y="6129905"/>
              <a:ext cx="1549766" cy="431833"/>
            </a:xfrm>
            <a:prstGeom prst="rect">
              <a:avLst/>
            </a:prstGeom>
            <a:noFill/>
            <a:ln w="57150" cap="rnd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diamond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GB" sz="1200" b="1" dirty="0"/>
                <a:t>External Content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5E95243-A9FB-4CB2-AF4B-BDA102F5EC22}"/>
                </a:ext>
              </a:extLst>
            </p:cNvPr>
            <p:cNvGrpSpPr/>
            <p:nvPr/>
          </p:nvGrpSpPr>
          <p:grpSpPr>
            <a:xfrm>
              <a:off x="10975998" y="4824470"/>
              <a:ext cx="1549766" cy="431833"/>
              <a:chOff x="10911348" y="3997419"/>
              <a:chExt cx="1549766" cy="431833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5D6AFEF-6D41-41C7-8228-14E6EC9DE880}"/>
                  </a:ext>
                </a:extLst>
              </p:cNvPr>
              <p:cNvSpPr/>
              <p:nvPr/>
            </p:nvSpPr>
            <p:spPr>
              <a:xfrm>
                <a:off x="10911348" y="3997419"/>
                <a:ext cx="1549766" cy="431833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accent4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b="1" dirty="0">
                    <a:solidFill>
                      <a:schemeClr val="tx1"/>
                    </a:solidFill>
                  </a:rPr>
                  <a:t>Playbooks</a:t>
                </a:r>
              </a:p>
            </p:txBody>
          </p:sp>
          <p:sp>
            <p:nvSpPr>
              <p:cNvPr id="69" name="Freeform 77">
                <a:extLst>
                  <a:ext uri="{FF2B5EF4-FFF2-40B4-BE49-F238E27FC236}">
                    <a16:creationId xmlns:a16="http://schemas.microsoft.com/office/drawing/2014/main" id="{D3D6C3DA-8908-40F0-9FF4-01C7639A4F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99939" y="4075423"/>
                <a:ext cx="270000" cy="270000"/>
              </a:xfrm>
              <a:custGeom>
                <a:avLst/>
                <a:gdLst>
                  <a:gd name="T0" fmla="*/ 864 w 1056"/>
                  <a:gd name="T1" fmla="*/ 480 h 960"/>
                  <a:gd name="T2" fmla="*/ 1056 w 1056"/>
                  <a:gd name="T3" fmla="*/ 480 h 960"/>
                  <a:gd name="T4" fmla="*/ 1056 w 1056"/>
                  <a:gd name="T5" fmla="*/ 768 h 960"/>
                  <a:gd name="T6" fmla="*/ 864 w 1056"/>
                  <a:gd name="T7" fmla="*/ 960 h 960"/>
                  <a:gd name="T8" fmla="*/ 192 w 1056"/>
                  <a:gd name="T9" fmla="*/ 960 h 960"/>
                  <a:gd name="T10" fmla="*/ 0 w 1056"/>
                  <a:gd name="T11" fmla="*/ 768 h 960"/>
                  <a:gd name="T12" fmla="*/ 0 w 1056"/>
                  <a:gd name="T13" fmla="*/ 0 h 960"/>
                  <a:gd name="T14" fmla="*/ 864 w 1056"/>
                  <a:gd name="T15" fmla="*/ 0 h 960"/>
                  <a:gd name="T16" fmla="*/ 864 w 1056"/>
                  <a:gd name="T17" fmla="*/ 480 h 960"/>
                  <a:gd name="T18" fmla="*/ 480 w 1056"/>
                  <a:gd name="T19" fmla="*/ 96 h 960"/>
                  <a:gd name="T20" fmla="*/ 96 w 1056"/>
                  <a:gd name="T21" fmla="*/ 96 h 960"/>
                  <a:gd name="T22" fmla="*/ 96 w 1056"/>
                  <a:gd name="T23" fmla="*/ 384 h 960"/>
                  <a:gd name="T24" fmla="*/ 480 w 1056"/>
                  <a:gd name="T25" fmla="*/ 384 h 960"/>
                  <a:gd name="T26" fmla="*/ 480 w 1056"/>
                  <a:gd name="T27" fmla="*/ 96 h 960"/>
                  <a:gd name="T28" fmla="*/ 768 w 1056"/>
                  <a:gd name="T29" fmla="*/ 96 h 960"/>
                  <a:gd name="T30" fmla="*/ 576 w 1056"/>
                  <a:gd name="T31" fmla="*/ 96 h 960"/>
                  <a:gd name="T32" fmla="*/ 576 w 1056"/>
                  <a:gd name="T33" fmla="*/ 192 h 960"/>
                  <a:gd name="T34" fmla="*/ 768 w 1056"/>
                  <a:gd name="T35" fmla="*/ 192 h 960"/>
                  <a:gd name="T36" fmla="*/ 768 w 1056"/>
                  <a:gd name="T37" fmla="*/ 96 h 960"/>
                  <a:gd name="T38" fmla="*/ 768 w 1056"/>
                  <a:gd name="T39" fmla="*/ 288 h 960"/>
                  <a:gd name="T40" fmla="*/ 576 w 1056"/>
                  <a:gd name="T41" fmla="*/ 288 h 960"/>
                  <a:gd name="T42" fmla="*/ 576 w 1056"/>
                  <a:gd name="T43" fmla="*/ 384 h 960"/>
                  <a:gd name="T44" fmla="*/ 768 w 1056"/>
                  <a:gd name="T45" fmla="*/ 384 h 960"/>
                  <a:gd name="T46" fmla="*/ 768 w 1056"/>
                  <a:gd name="T47" fmla="*/ 288 h 960"/>
                  <a:gd name="T48" fmla="*/ 768 w 1056"/>
                  <a:gd name="T49" fmla="*/ 480 h 960"/>
                  <a:gd name="T50" fmla="*/ 96 w 1056"/>
                  <a:gd name="T51" fmla="*/ 480 h 960"/>
                  <a:gd name="T52" fmla="*/ 96 w 1056"/>
                  <a:gd name="T53" fmla="*/ 576 h 960"/>
                  <a:gd name="T54" fmla="*/ 768 w 1056"/>
                  <a:gd name="T55" fmla="*/ 576 h 960"/>
                  <a:gd name="T56" fmla="*/ 768 w 1056"/>
                  <a:gd name="T57" fmla="*/ 480 h 960"/>
                  <a:gd name="T58" fmla="*/ 768 w 1056"/>
                  <a:gd name="T59" fmla="*/ 672 h 960"/>
                  <a:gd name="T60" fmla="*/ 96 w 1056"/>
                  <a:gd name="T61" fmla="*/ 672 h 960"/>
                  <a:gd name="T62" fmla="*/ 96 w 1056"/>
                  <a:gd name="T63" fmla="*/ 768 h 960"/>
                  <a:gd name="T64" fmla="*/ 768 w 1056"/>
                  <a:gd name="T65" fmla="*/ 768 h 960"/>
                  <a:gd name="T66" fmla="*/ 768 w 1056"/>
                  <a:gd name="T67" fmla="*/ 672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56" h="960">
                    <a:moveTo>
                      <a:pt x="864" y="480"/>
                    </a:moveTo>
                    <a:cubicBezTo>
                      <a:pt x="1056" y="480"/>
                      <a:pt x="1056" y="480"/>
                      <a:pt x="1056" y="480"/>
                    </a:cubicBezTo>
                    <a:cubicBezTo>
                      <a:pt x="1056" y="768"/>
                      <a:pt x="1056" y="768"/>
                      <a:pt x="1056" y="768"/>
                    </a:cubicBezTo>
                    <a:cubicBezTo>
                      <a:pt x="1056" y="874"/>
                      <a:pt x="970" y="960"/>
                      <a:pt x="864" y="960"/>
                    </a:cubicBezTo>
                    <a:cubicBezTo>
                      <a:pt x="192" y="960"/>
                      <a:pt x="192" y="960"/>
                      <a:pt x="192" y="960"/>
                    </a:cubicBezTo>
                    <a:cubicBezTo>
                      <a:pt x="86" y="960"/>
                      <a:pt x="0" y="874"/>
                      <a:pt x="0" y="7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64" y="0"/>
                      <a:pt x="864" y="0"/>
                      <a:pt x="864" y="0"/>
                    </a:cubicBezTo>
                    <a:lnTo>
                      <a:pt x="864" y="480"/>
                    </a:lnTo>
                    <a:close/>
                    <a:moveTo>
                      <a:pt x="480" y="96"/>
                    </a:moveTo>
                    <a:cubicBezTo>
                      <a:pt x="96" y="96"/>
                      <a:pt x="96" y="96"/>
                      <a:pt x="96" y="96"/>
                    </a:cubicBezTo>
                    <a:cubicBezTo>
                      <a:pt x="96" y="384"/>
                      <a:pt x="96" y="384"/>
                      <a:pt x="96" y="384"/>
                    </a:cubicBezTo>
                    <a:cubicBezTo>
                      <a:pt x="480" y="384"/>
                      <a:pt x="480" y="384"/>
                      <a:pt x="480" y="384"/>
                    </a:cubicBezTo>
                    <a:lnTo>
                      <a:pt x="480" y="96"/>
                    </a:lnTo>
                    <a:close/>
                    <a:moveTo>
                      <a:pt x="768" y="96"/>
                    </a:moveTo>
                    <a:cubicBezTo>
                      <a:pt x="576" y="96"/>
                      <a:pt x="576" y="96"/>
                      <a:pt x="576" y="96"/>
                    </a:cubicBezTo>
                    <a:cubicBezTo>
                      <a:pt x="576" y="192"/>
                      <a:pt x="576" y="192"/>
                      <a:pt x="576" y="192"/>
                    </a:cubicBezTo>
                    <a:cubicBezTo>
                      <a:pt x="768" y="192"/>
                      <a:pt x="768" y="192"/>
                      <a:pt x="768" y="192"/>
                    </a:cubicBezTo>
                    <a:lnTo>
                      <a:pt x="768" y="96"/>
                    </a:lnTo>
                    <a:close/>
                    <a:moveTo>
                      <a:pt x="768" y="288"/>
                    </a:moveTo>
                    <a:cubicBezTo>
                      <a:pt x="576" y="288"/>
                      <a:pt x="576" y="288"/>
                      <a:pt x="576" y="288"/>
                    </a:cubicBezTo>
                    <a:cubicBezTo>
                      <a:pt x="576" y="384"/>
                      <a:pt x="576" y="384"/>
                      <a:pt x="576" y="384"/>
                    </a:cubicBezTo>
                    <a:cubicBezTo>
                      <a:pt x="768" y="384"/>
                      <a:pt x="768" y="384"/>
                      <a:pt x="768" y="384"/>
                    </a:cubicBezTo>
                    <a:lnTo>
                      <a:pt x="768" y="288"/>
                    </a:lnTo>
                    <a:close/>
                    <a:moveTo>
                      <a:pt x="768" y="480"/>
                    </a:moveTo>
                    <a:cubicBezTo>
                      <a:pt x="96" y="480"/>
                      <a:pt x="96" y="480"/>
                      <a:pt x="96" y="480"/>
                    </a:cubicBezTo>
                    <a:cubicBezTo>
                      <a:pt x="96" y="576"/>
                      <a:pt x="96" y="576"/>
                      <a:pt x="96" y="576"/>
                    </a:cubicBezTo>
                    <a:cubicBezTo>
                      <a:pt x="768" y="576"/>
                      <a:pt x="768" y="576"/>
                      <a:pt x="768" y="576"/>
                    </a:cubicBezTo>
                    <a:lnTo>
                      <a:pt x="768" y="480"/>
                    </a:lnTo>
                    <a:close/>
                    <a:moveTo>
                      <a:pt x="768" y="672"/>
                    </a:moveTo>
                    <a:cubicBezTo>
                      <a:pt x="96" y="672"/>
                      <a:pt x="96" y="672"/>
                      <a:pt x="96" y="672"/>
                    </a:cubicBezTo>
                    <a:cubicBezTo>
                      <a:pt x="96" y="768"/>
                      <a:pt x="96" y="768"/>
                      <a:pt x="96" y="768"/>
                    </a:cubicBezTo>
                    <a:cubicBezTo>
                      <a:pt x="768" y="768"/>
                      <a:pt x="768" y="768"/>
                      <a:pt x="768" y="768"/>
                    </a:cubicBezTo>
                    <a:lnTo>
                      <a:pt x="768" y="67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ACCD693-805D-4939-8137-FB0FD391268D}"/>
                </a:ext>
              </a:extLst>
            </p:cNvPr>
            <p:cNvCxnSpPr>
              <a:cxnSpLocks/>
              <a:stCxn id="62" idx="3"/>
            </p:cNvCxnSpPr>
            <p:nvPr/>
          </p:nvCxnSpPr>
          <p:spPr bwMode="auto">
            <a:xfrm>
              <a:off x="1782718" y="6345822"/>
              <a:ext cx="12694630" cy="22400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diamond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F41D438-E67F-4A1F-A9A5-448A8F9AA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6730" y="2028821"/>
              <a:ext cx="1" cy="4317000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3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B432065-12BE-47DA-8C62-B6D4C7E9F4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2903" y="2028820"/>
              <a:ext cx="1" cy="19755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33EA84A-E4EC-45B4-8B22-1D0925ACAFFF}"/>
                </a:ext>
              </a:extLst>
            </p:cNvPr>
            <p:cNvCxnSpPr>
              <a:cxnSpLocks/>
              <a:stCxn id="48" idx="3"/>
            </p:cNvCxnSpPr>
            <p:nvPr/>
          </p:nvCxnSpPr>
          <p:spPr bwMode="auto">
            <a:xfrm>
              <a:off x="1782718" y="2028820"/>
              <a:ext cx="12746082" cy="59089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diamond" w="med" len="med"/>
            </a:ln>
            <a:effectLst/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F5DE0F5-7DD9-469A-B6CA-EAB1DCE19A8A}"/>
                </a:ext>
              </a:extLst>
            </p:cNvPr>
            <p:cNvCxnSpPr>
              <a:cxnSpLocks/>
              <a:stCxn id="53" idx="3"/>
            </p:cNvCxnSpPr>
            <p:nvPr/>
          </p:nvCxnSpPr>
          <p:spPr bwMode="auto">
            <a:xfrm>
              <a:off x="5388889" y="2987580"/>
              <a:ext cx="9088459" cy="0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diamond" w="med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61B96C8-661A-41DD-B0F6-2C3DFA5B4180}"/>
                </a:ext>
              </a:extLst>
            </p:cNvPr>
            <p:cNvCxnSpPr>
              <a:cxnSpLocks/>
              <a:stCxn id="57" idx="3"/>
            </p:cNvCxnSpPr>
            <p:nvPr/>
          </p:nvCxnSpPr>
          <p:spPr bwMode="auto">
            <a:xfrm>
              <a:off x="8931398" y="3934932"/>
              <a:ext cx="5544779" cy="22629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diamond" w="med" len="med"/>
            </a:ln>
            <a:effectLst/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CE82E16-4F55-4C10-8B48-8AB885D86D04}"/>
                </a:ext>
              </a:extLst>
            </p:cNvPr>
            <p:cNvCxnSpPr>
              <a:cxnSpLocks/>
              <a:stCxn id="68" idx="3"/>
            </p:cNvCxnSpPr>
            <p:nvPr/>
          </p:nvCxnSpPr>
          <p:spPr bwMode="auto">
            <a:xfrm>
              <a:off x="12594094" y="5040387"/>
              <a:ext cx="1882083" cy="13317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diamond" w="med" len="med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4F1644-A007-4587-9A1A-6A4F1A71E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69935" y="2087909"/>
              <a:ext cx="0" cy="2976174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3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F9F0C89-CDFE-45E7-9D9C-CFC9804280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04883" y="2987580"/>
              <a:ext cx="0" cy="2066125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tx2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5F99151-DE39-4BF5-8EE1-0DD0B5F04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39830" y="3957561"/>
              <a:ext cx="0" cy="109614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34A39EA-F646-49F6-BBEE-441175D25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95861" y="2992024"/>
              <a:ext cx="1" cy="19755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0" name="TextBox 89">
              <a:hlinkClick r:id="rId2"/>
              <a:extLst>
                <a:ext uri="{FF2B5EF4-FFF2-40B4-BE49-F238E27FC236}">
                  <a16:creationId xmlns:a16="http://schemas.microsoft.com/office/drawing/2014/main" id="{97120C55-3DB8-4F6A-B1C8-3B2C15C03643}"/>
                </a:ext>
              </a:extLst>
            </p:cNvPr>
            <p:cNvSpPr txBox="1"/>
            <p:nvPr/>
          </p:nvSpPr>
          <p:spPr>
            <a:xfrm rot="18900000">
              <a:off x="3649193" y="3842486"/>
              <a:ext cx="229042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Create Industry Workgroup</a:t>
              </a:r>
            </a:p>
          </p:txBody>
        </p:sp>
        <p:pic>
          <p:nvPicPr>
            <p:cNvPr id="103" name="Picture 102" descr="A picture containing drawing, clock&#10;&#10;Description automatically generated">
              <a:extLst>
                <a:ext uri="{FF2B5EF4-FFF2-40B4-BE49-F238E27FC236}">
                  <a16:creationId xmlns:a16="http://schemas.microsoft.com/office/drawing/2014/main" id="{C92EA00E-99B2-4E70-94CD-870FD8E3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27171" y="3368526"/>
              <a:ext cx="360000" cy="360000"/>
            </a:xfrm>
            <a:prstGeom prst="rect">
              <a:avLst/>
            </a:prstGeom>
          </p:spPr>
        </p:pic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9B2D8BB-908A-4CC8-B23D-1A26307D7B1A}"/>
                </a:ext>
              </a:extLst>
            </p:cNvPr>
            <p:cNvCxnSpPr>
              <a:cxnSpLocks/>
            </p:cNvCxnSpPr>
            <p:nvPr/>
          </p:nvCxnSpPr>
          <p:spPr>
            <a:xfrm>
              <a:off x="3104133" y="2170545"/>
              <a:ext cx="6077" cy="159327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96" name="Picture 9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F9DBA9E-9C09-4AD6-AE82-7C980FB0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27171" y="2329872"/>
              <a:ext cx="360000" cy="360000"/>
            </a:xfrm>
            <a:prstGeom prst="rect">
              <a:avLst/>
            </a:prstGeom>
          </p:spPr>
        </p:pic>
        <p:pic>
          <p:nvPicPr>
            <p:cNvPr id="101" name="Picture 10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AB2A45C-7679-4682-BFF0-813B8E5F6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27171" y="2849199"/>
              <a:ext cx="360000" cy="360000"/>
            </a:xfrm>
            <a:prstGeom prst="rect">
              <a:avLst/>
            </a:prstGeom>
          </p:spPr>
        </p:pic>
        <p:pic>
          <p:nvPicPr>
            <p:cNvPr id="105" name="Picture 104" descr="A picture containing drawing, clock&#10;&#10;Description automatically generated">
              <a:extLst>
                <a:ext uri="{FF2B5EF4-FFF2-40B4-BE49-F238E27FC236}">
                  <a16:creationId xmlns:a16="http://schemas.microsoft.com/office/drawing/2014/main" id="{65E53089-C2C5-41F2-A3E4-DCFBFD91D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27171" y="3887852"/>
              <a:ext cx="360000" cy="360000"/>
            </a:xfrm>
            <a:prstGeom prst="rect">
              <a:avLst/>
            </a:prstGeom>
          </p:spPr>
        </p:pic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F0E9E8B-0153-42E0-8BE9-3AADAAEF76D6}"/>
                </a:ext>
              </a:extLst>
            </p:cNvPr>
            <p:cNvCxnSpPr>
              <a:cxnSpLocks/>
            </p:cNvCxnSpPr>
            <p:nvPr/>
          </p:nvCxnSpPr>
          <p:spPr>
            <a:xfrm>
              <a:off x="3107171" y="2689872"/>
              <a:ext cx="0" cy="159327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3FB974-13E9-413E-9B99-6C2819E25C7B}"/>
                </a:ext>
              </a:extLst>
            </p:cNvPr>
            <p:cNvCxnSpPr>
              <a:cxnSpLocks/>
            </p:cNvCxnSpPr>
            <p:nvPr/>
          </p:nvCxnSpPr>
          <p:spPr>
            <a:xfrm>
              <a:off x="3107171" y="3209199"/>
              <a:ext cx="0" cy="159327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5F67B11-BF5C-44E7-BD70-02BAD5618A90}"/>
                </a:ext>
              </a:extLst>
            </p:cNvPr>
            <p:cNvCxnSpPr>
              <a:cxnSpLocks/>
            </p:cNvCxnSpPr>
            <p:nvPr/>
          </p:nvCxnSpPr>
          <p:spPr>
            <a:xfrm>
              <a:off x="3107171" y="3728526"/>
              <a:ext cx="0" cy="159326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C99062D8-3B92-457F-9A9E-42519A7DCDC7}"/>
                </a:ext>
              </a:extLst>
            </p:cNvPr>
            <p:cNvSpPr/>
            <p:nvPr/>
          </p:nvSpPr>
          <p:spPr>
            <a:xfrm>
              <a:off x="5919086" y="2994236"/>
              <a:ext cx="727556" cy="1132020"/>
            </a:xfrm>
            <a:prstGeom prst="roundRect">
              <a:avLst>
                <a:gd name="adj" fmla="val 17011"/>
              </a:avLst>
            </a:prstGeom>
            <a:noFill/>
            <a:ln w="5715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FB06329-0BD2-45F1-9DB9-CF75689E484B}"/>
                </a:ext>
              </a:extLst>
            </p:cNvPr>
            <p:cNvSpPr/>
            <p:nvPr/>
          </p:nvSpPr>
          <p:spPr>
            <a:xfrm>
              <a:off x="5793170" y="3424499"/>
              <a:ext cx="251831" cy="2518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3EB2844-1487-40AD-9790-78E728710B48}"/>
                </a:ext>
              </a:extLst>
            </p:cNvPr>
            <p:cNvSpPr/>
            <p:nvPr/>
          </p:nvSpPr>
          <p:spPr>
            <a:xfrm>
              <a:off x="6515735" y="3424499"/>
              <a:ext cx="251831" cy="2518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AA96AFB-1B43-4D93-A74D-4C08557549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2865" y="2616022"/>
              <a:ext cx="297681" cy="374735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853EA25-999E-4E5F-925D-7639EC3B3209}"/>
                </a:ext>
              </a:extLst>
            </p:cNvPr>
            <p:cNvCxnSpPr>
              <a:cxnSpLocks/>
              <a:stCxn id="152" idx="5"/>
            </p:cNvCxnSpPr>
            <p:nvPr/>
          </p:nvCxnSpPr>
          <p:spPr>
            <a:xfrm flipH="1" flipV="1">
              <a:off x="6054971" y="2640009"/>
              <a:ext cx="316929" cy="4410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09BA68F-02C9-4668-89BD-8322B961A7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89291" y="3951384"/>
              <a:ext cx="1" cy="19755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2DDD3A2-96ED-43E9-946E-CC035C7600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43838" y="3951383"/>
              <a:ext cx="1" cy="19755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7D8552D4-FD64-4D88-8191-C1521A864330}"/>
                </a:ext>
              </a:extLst>
            </p:cNvPr>
            <p:cNvSpPr/>
            <p:nvPr/>
          </p:nvSpPr>
          <p:spPr>
            <a:xfrm>
              <a:off x="2979076" y="1902905"/>
              <a:ext cx="251831" cy="2518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56F1E7D-CFE2-4F66-B898-9C1CA05C246F}"/>
                </a:ext>
              </a:extLst>
            </p:cNvPr>
            <p:cNvSpPr/>
            <p:nvPr/>
          </p:nvSpPr>
          <p:spPr>
            <a:xfrm>
              <a:off x="9947514" y="3834403"/>
              <a:ext cx="251831" cy="2518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CB68846-422C-4249-B7DE-6CD21A22764E}"/>
                </a:ext>
              </a:extLst>
            </p:cNvPr>
            <p:cNvSpPr/>
            <p:nvPr/>
          </p:nvSpPr>
          <p:spPr>
            <a:xfrm>
              <a:off x="12683156" y="4927316"/>
              <a:ext cx="251831" cy="2518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FA02BB2-4ABF-4581-AB7F-043DE5BC83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88673" y="4261159"/>
              <a:ext cx="6493" cy="20958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3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E558555-EDB7-4CDE-989A-6F70B7757888}"/>
                </a:ext>
              </a:extLst>
            </p:cNvPr>
            <p:cNvSpPr/>
            <p:nvPr/>
          </p:nvSpPr>
          <p:spPr>
            <a:xfrm>
              <a:off x="6156949" y="2866108"/>
              <a:ext cx="251831" cy="2518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980AE4A-8CEE-46DA-B989-4FA26A64B3D9}"/>
                </a:ext>
              </a:extLst>
            </p:cNvPr>
            <p:cNvSpPr/>
            <p:nvPr/>
          </p:nvSpPr>
          <p:spPr>
            <a:xfrm>
              <a:off x="6156949" y="4009328"/>
              <a:ext cx="251831" cy="2518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pic>
          <p:nvPicPr>
            <p:cNvPr id="122" name="Picture 121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0C983055-BF5D-498D-A50E-9F1C356AB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6201" y="2448015"/>
              <a:ext cx="360000" cy="360000"/>
            </a:xfrm>
            <a:prstGeom prst="rect">
              <a:avLst/>
            </a:prstGeom>
          </p:spPr>
        </p:pic>
        <p:pic>
          <p:nvPicPr>
            <p:cNvPr id="124" name="Picture 123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ADD9E3CB-75E9-449E-A420-9B787ACCD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81254" y="2448015"/>
              <a:ext cx="360000" cy="360000"/>
            </a:xfrm>
            <a:prstGeom prst="rect">
              <a:avLst/>
            </a:prstGeom>
          </p:spPr>
        </p:pic>
        <p:pic>
          <p:nvPicPr>
            <p:cNvPr id="183" name="Picture 182" descr="A picture containing object, clock, drawing&#10;&#10;Description automatically generated">
              <a:extLst>
                <a:ext uri="{FF2B5EF4-FFF2-40B4-BE49-F238E27FC236}">
                  <a16:creationId xmlns:a16="http://schemas.microsoft.com/office/drawing/2014/main" id="{110BD131-802A-4681-A855-6BBE4AA3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629071" y="5471387"/>
              <a:ext cx="360000" cy="360000"/>
            </a:xfrm>
            <a:prstGeom prst="rect">
              <a:avLst/>
            </a:prstGeom>
          </p:spPr>
        </p:pic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A0BBF42-8778-4F24-AAF8-708E2965A9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70391" y="4079712"/>
              <a:ext cx="6077" cy="159327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76E3A59-4F8C-432E-891D-805FE8076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073429" y="4582841"/>
              <a:ext cx="0" cy="130851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CD2935C-3822-4380-AAE6-259F80F3A8B7}"/>
                </a:ext>
              </a:extLst>
            </p:cNvPr>
            <p:cNvCxnSpPr>
              <a:cxnSpLocks/>
            </p:cNvCxnSpPr>
            <p:nvPr/>
          </p:nvCxnSpPr>
          <p:spPr>
            <a:xfrm>
              <a:off x="10073429" y="5073692"/>
              <a:ext cx="0" cy="130851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63F99E5-0213-4AA8-B596-0750ED4B5649}"/>
                </a:ext>
              </a:extLst>
            </p:cNvPr>
            <p:cNvCxnSpPr>
              <a:cxnSpLocks/>
            </p:cNvCxnSpPr>
            <p:nvPr/>
          </p:nvCxnSpPr>
          <p:spPr>
            <a:xfrm>
              <a:off x="10073429" y="5564543"/>
              <a:ext cx="0" cy="130852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85" name="Picture 184" descr="A picture containing drawing, clock&#10;&#10;Description automatically generated">
              <a:extLst>
                <a:ext uri="{FF2B5EF4-FFF2-40B4-BE49-F238E27FC236}">
                  <a16:creationId xmlns:a16="http://schemas.microsoft.com/office/drawing/2014/main" id="{81DF73D4-86CC-4730-AE0F-6DD19B2EA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93429" y="4222841"/>
              <a:ext cx="360000" cy="360000"/>
            </a:xfrm>
            <a:prstGeom prst="rect">
              <a:avLst/>
            </a:prstGeom>
          </p:spPr>
        </p:pic>
        <p:pic>
          <p:nvPicPr>
            <p:cNvPr id="187" name="Picture 18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E2361A2-8012-4D5E-BD73-575E82061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93429" y="4713692"/>
              <a:ext cx="360000" cy="360000"/>
            </a:xfrm>
            <a:prstGeom prst="rect">
              <a:avLst/>
            </a:prstGeom>
          </p:spPr>
        </p:pic>
        <p:pic>
          <p:nvPicPr>
            <p:cNvPr id="189" name="Picture 18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B07D703-8D8F-4838-8F70-B04C1A169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93429" y="5204543"/>
              <a:ext cx="360000" cy="360000"/>
            </a:xfrm>
            <a:prstGeom prst="rect">
              <a:avLst/>
            </a:prstGeom>
          </p:spPr>
        </p:pic>
        <p:pic>
          <p:nvPicPr>
            <p:cNvPr id="191" name="Picture 19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DFC45C5-1EA7-41A9-B3E7-72E69E9BB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893429" y="5695395"/>
              <a:ext cx="360000" cy="360000"/>
            </a:xfrm>
            <a:prstGeom prst="rect">
              <a:avLst/>
            </a:prstGeom>
          </p:spPr>
        </p:pic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7D9CE25-D409-4E0A-820B-0BA297A36622}"/>
                </a:ext>
              </a:extLst>
            </p:cNvPr>
            <p:cNvCxnSpPr>
              <a:cxnSpLocks/>
              <a:stCxn id="145" idx="4"/>
              <a:endCxn id="183" idx="0"/>
            </p:cNvCxnSpPr>
            <p:nvPr/>
          </p:nvCxnSpPr>
          <p:spPr>
            <a:xfrm flipH="1">
              <a:off x="12809071" y="5179147"/>
              <a:ext cx="1" cy="29224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7" name="TextBox 206">
              <a:hlinkClick r:id="rId2"/>
              <a:extLst>
                <a:ext uri="{FF2B5EF4-FFF2-40B4-BE49-F238E27FC236}">
                  <a16:creationId xmlns:a16="http://schemas.microsoft.com/office/drawing/2014/main" id="{E85335AA-CC50-4857-A8F3-966467657263}"/>
                </a:ext>
              </a:extLst>
            </p:cNvPr>
            <p:cNvSpPr txBox="1"/>
            <p:nvPr/>
          </p:nvSpPr>
          <p:spPr>
            <a:xfrm rot="18900000">
              <a:off x="4709760" y="3874767"/>
              <a:ext cx="126205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dirty="0"/>
                <a:t>Client Space</a:t>
              </a:r>
            </a:p>
          </p:txBody>
        </p:sp>
        <p:sp>
          <p:nvSpPr>
            <p:cNvPr id="208" name="TextBox 207">
              <a:hlinkClick r:id="rId2"/>
              <a:extLst>
                <a:ext uri="{FF2B5EF4-FFF2-40B4-BE49-F238E27FC236}">
                  <a16:creationId xmlns:a16="http://schemas.microsoft.com/office/drawing/2014/main" id="{BF55C7AE-D5BC-42DA-BD96-38BD43192B21}"/>
                </a:ext>
              </a:extLst>
            </p:cNvPr>
            <p:cNvSpPr txBox="1"/>
            <p:nvPr/>
          </p:nvSpPr>
          <p:spPr>
            <a:xfrm rot="18900000">
              <a:off x="5120004" y="4508803"/>
              <a:ext cx="126205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dirty="0"/>
                <a:t>Analyse</a:t>
              </a:r>
            </a:p>
          </p:txBody>
        </p:sp>
        <p:sp>
          <p:nvSpPr>
            <p:cNvPr id="209" name="TextBox 208">
              <a:hlinkClick r:id="rId2"/>
              <a:extLst>
                <a:ext uri="{FF2B5EF4-FFF2-40B4-BE49-F238E27FC236}">
                  <a16:creationId xmlns:a16="http://schemas.microsoft.com/office/drawing/2014/main" id="{B7D8FC7E-40D4-4EDF-8C30-ABE60454AD66}"/>
                </a:ext>
              </a:extLst>
            </p:cNvPr>
            <p:cNvSpPr txBox="1"/>
            <p:nvPr/>
          </p:nvSpPr>
          <p:spPr>
            <a:xfrm rot="18900000">
              <a:off x="6630753" y="3096588"/>
              <a:ext cx="8144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200" dirty="0"/>
                <a:t>Review</a:t>
              </a:r>
            </a:p>
          </p:txBody>
        </p:sp>
        <p:sp>
          <p:nvSpPr>
            <p:cNvPr id="210" name="TextBox 209">
              <a:hlinkClick r:id="rId2"/>
              <a:extLst>
                <a:ext uri="{FF2B5EF4-FFF2-40B4-BE49-F238E27FC236}">
                  <a16:creationId xmlns:a16="http://schemas.microsoft.com/office/drawing/2014/main" id="{FC86E48D-5377-463B-BE65-3741F654ADE6}"/>
                </a:ext>
              </a:extLst>
            </p:cNvPr>
            <p:cNvSpPr txBox="1"/>
            <p:nvPr/>
          </p:nvSpPr>
          <p:spPr>
            <a:xfrm rot="18900000">
              <a:off x="8895149" y="4333623"/>
              <a:ext cx="8144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dirty="0"/>
                <a:t>Capture</a:t>
              </a:r>
            </a:p>
          </p:txBody>
        </p:sp>
        <p:sp>
          <p:nvSpPr>
            <p:cNvPr id="211" name="TextBox 210">
              <a:hlinkClick r:id="rId2"/>
              <a:extLst>
                <a:ext uri="{FF2B5EF4-FFF2-40B4-BE49-F238E27FC236}">
                  <a16:creationId xmlns:a16="http://schemas.microsoft.com/office/drawing/2014/main" id="{7FEC55B9-BFE7-488E-9DE3-BE900BD1736A}"/>
                </a:ext>
              </a:extLst>
            </p:cNvPr>
            <p:cNvSpPr txBox="1"/>
            <p:nvPr/>
          </p:nvSpPr>
          <p:spPr>
            <a:xfrm rot="18900000">
              <a:off x="8535315" y="4292530"/>
              <a:ext cx="8144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dirty="0"/>
                <a:t>Identify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D2FDA1FB-B66A-4A12-BB02-CFE053AE061D}"/>
                </a:ext>
              </a:extLst>
            </p:cNvPr>
            <p:cNvSpPr/>
            <p:nvPr/>
          </p:nvSpPr>
          <p:spPr>
            <a:xfrm>
              <a:off x="232952" y="6921163"/>
              <a:ext cx="1549766" cy="431833"/>
            </a:xfrm>
            <a:prstGeom prst="rect">
              <a:avLst/>
            </a:prstGeom>
            <a:solidFill>
              <a:srgbClr val="7030A0"/>
            </a:solidFill>
            <a:ln w="57150" cap="rnd" cmpd="sng" algn="ctr">
              <a:solidFill>
                <a:srgbClr val="7030A0"/>
              </a:solidFill>
              <a:prstDash val="solid"/>
              <a:round/>
              <a:headEnd type="none" w="med" len="med"/>
              <a:tailEnd type="diamond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</a:rPr>
                <a:t>MS Teams</a:t>
              </a:r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7D7D429-D8F0-43E3-9681-951FCE3ED5FB}"/>
                </a:ext>
              </a:extLst>
            </p:cNvPr>
            <p:cNvCxnSpPr>
              <a:cxnSpLocks/>
              <a:stCxn id="215" idx="3"/>
            </p:cNvCxnSpPr>
            <p:nvPr/>
          </p:nvCxnSpPr>
          <p:spPr bwMode="auto">
            <a:xfrm>
              <a:off x="1782718" y="7137080"/>
              <a:ext cx="12694630" cy="22400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rgbClr val="7030A0"/>
              </a:solidFill>
              <a:prstDash val="solid"/>
              <a:round/>
              <a:headEnd type="none" w="med" len="med"/>
              <a:tailEnd type="diamond" w="med" len="med"/>
            </a:ln>
            <a:effectLst/>
          </p:spPr>
        </p:cxnSp>
        <p:sp>
          <p:nvSpPr>
            <p:cNvPr id="229" name="TextBox 228">
              <a:hlinkClick r:id="rId2"/>
              <a:extLst>
                <a:ext uri="{FF2B5EF4-FFF2-40B4-BE49-F238E27FC236}">
                  <a16:creationId xmlns:a16="http://schemas.microsoft.com/office/drawing/2014/main" id="{6702F924-F4F1-4CF2-A490-ECD33AF0D647}"/>
                </a:ext>
              </a:extLst>
            </p:cNvPr>
            <p:cNvSpPr txBox="1"/>
            <p:nvPr/>
          </p:nvSpPr>
          <p:spPr>
            <a:xfrm rot="18900000">
              <a:off x="1470873" y="2524330"/>
              <a:ext cx="126205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dirty="0"/>
                <a:t>Investigate</a:t>
              </a: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548AF24-F642-4AD0-A7D3-39A4DD95C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4953" y="6646606"/>
              <a:ext cx="0" cy="479912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rgbClr val="7030A0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139BAAF8-C033-429A-BDDF-4C3834E9F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8679" y="6646606"/>
              <a:ext cx="0" cy="479912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rgbClr val="7030A0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54745A01-4D29-4006-A2E9-F88B2EA50B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2110" y="6679568"/>
              <a:ext cx="0" cy="479912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rgbClr val="7030A0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B4C2A50-F99E-430D-92A3-6A5935397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75541" y="6668368"/>
              <a:ext cx="0" cy="479912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rgbClr val="7030A0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8132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BE31-7ACB-4FD3-B11B-758BAAEC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Post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5D35D-BF6C-4180-A1AC-A615A04A9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335000" cy="5121275"/>
          </a:xfrm>
        </p:spPr>
        <p:txBody>
          <a:bodyPr/>
          <a:lstStyle/>
          <a:p>
            <a:r>
              <a:rPr lang="en-GB" dirty="0"/>
              <a:t>Teams, plus Dave and Carrie to share and promote material across all available internal DXC channels</a:t>
            </a:r>
          </a:p>
          <a:p>
            <a:pPr lvl="1"/>
            <a:r>
              <a:rPr lang="en-GB" dirty="0"/>
              <a:t>my.dxc.com</a:t>
            </a:r>
          </a:p>
          <a:p>
            <a:pPr lvl="1"/>
            <a:r>
              <a:rPr lang="en-GB" dirty="0"/>
              <a:t>Workplace</a:t>
            </a:r>
          </a:p>
          <a:p>
            <a:pPr lvl="1"/>
            <a:r>
              <a:rPr lang="en-GB" dirty="0"/>
              <a:t>Teams</a:t>
            </a:r>
          </a:p>
          <a:p>
            <a:pPr lvl="1"/>
            <a:endParaRPr lang="en-GB" dirty="0"/>
          </a:p>
          <a:p>
            <a:r>
              <a:rPr lang="en-GB" dirty="0"/>
              <a:t>Cross Industries Analyse – Dave to work with competitive intelligence team to identify common themes and create\publish a cross-industry playbook.</a:t>
            </a:r>
          </a:p>
        </p:txBody>
      </p:sp>
    </p:spTree>
    <p:extLst>
      <p:ext uri="{BB962C8B-B14F-4D97-AF65-F5344CB8AC3E}">
        <p14:creationId xmlns:p14="http://schemas.microsoft.com/office/powerpoint/2010/main" val="372393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19630-7A54-437D-BF7B-52A053A1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 team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23032-4DBB-4783-A291-9D7A3B561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David Stevens – Program lead/Digital Explorer Support &amp; team coach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Kimberly Gennusa ~ Sprint &amp; team coach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Josh </a:t>
            </a:r>
            <a:r>
              <a:rPr lang="en-GB" dirty="0" err="1"/>
              <a:t>Merchlinksi</a:t>
            </a:r>
            <a:r>
              <a:rPr lang="en-GB" dirty="0"/>
              <a:t> ~ Sprint &amp; team coach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Justin Horrell ~ Sprint &amp; team coach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Steve Nicholls ~ Sprint &amp; team coach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Carrie Golden – Internal comms</a:t>
            </a:r>
          </a:p>
        </p:txBody>
      </p:sp>
    </p:spTree>
    <p:extLst>
      <p:ext uri="{BB962C8B-B14F-4D97-AF65-F5344CB8AC3E}">
        <p14:creationId xmlns:p14="http://schemas.microsoft.com/office/powerpoint/2010/main" val="14986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Custom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D9D9D9"/>
      </a:accent3>
      <a:accent4>
        <a:srgbClr val="FFED00"/>
      </a:accent4>
      <a:accent5>
        <a:srgbClr val="64FF00"/>
      </a:accent5>
      <a:accent6>
        <a:srgbClr val="00C9FF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94AB146E-232F-441B-A512-394E8F655083}" vid="{820694B0-1355-424B-83CD-D5C5613480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118BBC3B47B745B120DF1B861C4CB1" ma:contentTypeVersion="15" ma:contentTypeDescription="Create a new document." ma:contentTypeScope="" ma:versionID="465b7b24185c6bfa7e937b9392a2ec37">
  <xsd:schema xmlns:xsd="http://www.w3.org/2001/XMLSchema" xmlns:xs="http://www.w3.org/2001/XMLSchema" xmlns:p="http://schemas.microsoft.com/office/2006/metadata/properties" xmlns:ns3="7bbbf46f-11f7-4a76-a153-797481bc1696" xmlns:ns4="7d106420-3f4a-4cb6-90da-75bb9d546c19" targetNamespace="http://schemas.microsoft.com/office/2006/metadata/properties" ma:root="true" ma:fieldsID="505f23f626e790641c2e691e9bd5a5e7" ns3:_="" ns4:_="">
    <xsd:import namespace="7bbbf46f-11f7-4a76-a153-797481bc1696"/>
    <xsd:import namespace="7d106420-3f4a-4cb6-90da-75bb9d546c1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bf46f-11f7-4a76-a153-797481bc169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06420-3f4a-4cb6-90da-75bb9d546c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F6541F-6E4D-4479-AC71-81EC8B46B0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bf46f-11f7-4a76-a153-797481bc1696"/>
    <ds:schemaRef ds:uri="7d106420-3f4a-4cb6-90da-75bb9d546c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B4AF2A-949B-48BF-8DEB-34FBAAFF381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46B3702-43BA-4463-9B9D-BCECAA5ACB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DXC Template</Template>
  <TotalTime>1016</TotalTime>
  <Words>1136</Words>
  <Application>Microsoft Office PowerPoint</Application>
  <PresentationFormat>Custom</PresentationFormat>
  <Paragraphs>192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GT Walsheim Pro Bold</vt:lpstr>
      <vt:lpstr>GT Walsheim Pro Light</vt:lpstr>
      <vt:lpstr>DXC</vt:lpstr>
      <vt:lpstr>Shareathon 2019</vt:lpstr>
      <vt:lpstr>Aim</vt:lpstr>
      <vt:lpstr>How</vt:lpstr>
      <vt:lpstr>PowerPoint Presentation</vt:lpstr>
      <vt:lpstr>Example output https://digitalexplorer.dxc.com/pb/playbook/765453 </vt:lpstr>
      <vt:lpstr>Digital Explorer Achievements All team members will gain the following DE badges</vt:lpstr>
      <vt:lpstr>PowerPoint Presentation</vt:lpstr>
      <vt:lpstr>Post Event</vt:lpstr>
      <vt:lpstr>Program team</vt:lpstr>
      <vt:lpstr>Links</vt:lpstr>
      <vt:lpstr>Questions?</vt:lpstr>
      <vt:lpstr>PowerPoint Presentation</vt:lpstr>
      <vt:lpstr>The trend model</vt:lpstr>
      <vt:lpstr>PowerPoint Presentation</vt:lpstr>
      <vt:lpstr>PowerPoint Presentation</vt:lpstr>
      <vt:lpstr>PowerPoint Presentation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Shareathon 2</dc:title>
  <dc:subject/>
  <dc:creator>David Stevens</dc:creator>
  <cp:keywords/>
  <dc:description/>
  <cp:lastModifiedBy>David Stevens</cp:lastModifiedBy>
  <cp:revision>12</cp:revision>
  <cp:lastPrinted>2018-07-20T15:33:39Z</cp:lastPrinted>
  <dcterms:created xsi:type="dcterms:W3CDTF">2019-10-04T06:37:42Z</dcterms:created>
  <dcterms:modified xsi:type="dcterms:W3CDTF">2019-11-06T09:18:54Z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0x01010056118BBC3B47B745B120DF1B861C4CB1</vt:lpwstr>
  </property>
</Properties>
</file>